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342" r:id="rId3"/>
    <p:sldId id="343" r:id="rId4"/>
    <p:sldId id="344" r:id="rId5"/>
    <p:sldId id="345" r:id="rId6"/>
    <p:sldId id="346" r:id="rId7"/>
    <p:sldId id="347" r:id="rId8"/>
  </p:sldIdLst>
  <p:sldSz cx="9144000" cy="5715000" type="screen16x1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C61"/>
    <a:srgbClr val="3B3B64"/>
    <a:srgbClr val="FEBEBE"/>
    <a:srgbClr val="CC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7" d="100"/>
          <a:sy n="67" d="100"/>
        </p:scale>
        <p:origin x="-96" y="-1038"/>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image" Target="../media/image3.png"/><Relationship Id="rId5" Type="http://schemas.openxmlformats.org/officeDocument/2006/relationships/image" Target="../media/image6.png"/><Relationship Id="rId4" Type="http://schemas.microsoft.com/office/2007/relationships/hdphoto" Target="../media/hdphoto1.wdp"/></Relationships>
</file>

<file path=ppt/diagrams/_rels/data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image" Target="../media/image3.png"/><Relationship Id="rId5" Type="http://schemas.openxmlformats.org/officeDocument/2006/relationships/image" Target="../media/image6.png"/><Relationship Id="rId4" Type="http://schemas.microsoft.com/office/2007/relationships/hdphoto" Target="../media/hdphoto1.wdp"/></Relationships>
</file>

<file path=ppt/diagrams/_rels/drawing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png"/><Relationship Id="rId4"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CB2900-3AEB-4919-ADB5-9C5EE4CF4F1C}" type="doc">
      <dgm:prSet loTypeId="urn:microsoft.com/office/officeart/2005/8/layout/cycle2" loCatId="cycle" qsTypeId="urn:microsoft.com/office/officeart/2005/8/quickstyle/simple2" qsCatId="simple" csTypeId="urn:microsoft.com/office/officeart/2005/8/colors/accent2_2" csCatId="accent2" phldr="1"/>
      <dgm:spPr/>
      <dgm:t>
        <a:bodyPr/>
        <a:lstStyle/>
        <a:p>
          <a:endParaRPr lang="nl-BE"/>
        </a:p>
      </dgm:t>
    </dgm:pt>
    <dgm:pt modelId="{C0FEAF8D-0BB4-470B-B036-3BE891DEC936}">
      <dgm:prSet phldrT="[Tekst]"/>
      <dgm:spPr/>
      <dgm:t>
        <a:bodyPr/>
        <a:lstStyle/>
        <a:p>
          <a:r>
            <a:rPr lang="nl-BE" dirty="0" smtClean="0"/>
            <a:t>Christus</a:t>
          </a:r>
          <a:endParaRPr lang="nl-BE" dirty="0"/>
        </a:p>
      </dgm:t>
    </dgm:pt>
    <dgm:pt modelId="{1D6A75EA-07ED-4732-A698-5C15C29C2D0D}" type="parTrans" cxnId="{A0262B3E-D7D4-4CE9-9213-51D43D091591}">
      <dgm:prSet/>
      <dgm:spPr/>
      <dgm:t>
        <a:bodyPr/>
        <a:lstStyle/>
        <a:p>
          <a:endParaRPr lang="nl-BE"/>
        </a:p>
      </dgm:t>
    </dgm:pt>
    <dgm:pt modelId="{BBDCD868-BAF1-49C2-A54E-94CA7065338A}" type="sibTrans" cxnId="{A0262B3E-D7D4-4CE9-9213-51D43D091591}">
      <dgm:prSet/>
      <dgm:spPr/>
      <dgm:t>
        <a:bodyPr/>
        <a:lstStyle/>
        <a:p>
          <a:endParaRPr lang="nl-BE"/>
        </a:p>
      </dgm:t>
    </dgm:pt>
    <dgm:pt modelId="{F068F7D7-4D3E-47A9-98DB-25D3CC7EBF67}">
      <dgm:prSet phldrT="[Tekst]"/>
      <dgm:spPr/>
      <dgm:t>
        <a:bodyPr/>
        <a:lstStyle/>
        <a:p>
          <a:r>
            <a:rPr lang="nl-BE" dirty="0" smtClean="0"/>
            <a:t>Geest</a:t>
          </a:r>
          <a:endParaRPr lang="nl-BE" dirty="0"/>
        </a:p>
      </dgm:t>
    </dgm:pt>
    <dgm:pt modelId="{506CFEE9-1802-400E-AB33-592F4B2E3913}" type="parTrans" cxnId="{F1FD6299-2158-4C86-8637-F6077F41083F}">
      <dgm:prSet/>
      <dgm:spPr/>
      <dgm:t>
        <a:bodyPr/>
        <a:lstStyle/>
        <a:p>
          <a:endParaRPr lang="nl-BE"/>
        </a:p>
      </dgm:t>
    </dgm:pt>
    <dgm:pt modelId="{7997266A-7CF6-4AF8-BCAC-C46D62EE6069}" type="sibTrans" cxnId="{F1FD6299-2158-4C86-8637-F6077F41083F}">
      <dgm:prSet/>
      <dgm:spPr/>
      <dgm:t>
        <a:bodyPr/>
        <a:lstStyle/>
        <a:p>
          <a:endParaRPr lang="nl-BE"/>
        </a:p>
      </dgm:t>
    </dgm:pt>
    <dgm:pt modelId="{234F9C4E-E039-4EA6-BA03-8F7E098BEBFF}" type="pres">
      <dgm:prSet presAssocID="{05CB2900-3AEB-4919-ADB5-9C5EE4CF4F1C}" presName="cycle" presStyleCnt="0">
        <dgm:presLayoutVars>
          <dgm:dir/>
          <dgm:resizeHandles val="exact"/>
        </dgm:presLayoutVars>
      </dgm:prSet>
      <dgm:spPr/>
      <dgm:t>
        <a:bodyPr/>
        <a:lstStyle/>
        <a:p>
          <a:endParaRPr lang="nl-BE"/>
        </a:p>
      </dgm:t>
    </dgm:pt>
    <dgm:pt modelId="{F809652F-D633-4DE2-895B-EA4917C91021}" type="pres">
      <dgm:prSet presAssocID="{C0FEAF8D-0BB4-470B-B036-3BE891DEC936}" presName="node" presStyleLbl="node1" presStyleIdx="0" presStyleCnt="2">
        <dgm:presLayoutVars>
          <dgm:bulletEnabled val="1"/>
        </dgm:presLayoutVars>
      </dgm:prSet>
      <dgm:spPr/>
      <dgm:t>
        <a:bodyPr/>
        <a:lstStyle/>
        <a:p>
          <a:endParaRPr lang="nl-BE"/>
        </a:p>
      </dgm:t>
    </dgm:pt>
    <dgm:pt modelId="{685E759A-1CD3-4C49-BDF5-52B41E1A55C6}" type="pres">
      <dgm:prSet presAssocID="{BBDCD868-BAF1-49C2-A54E-94CA7065338A}" presName="sibTrans" presStyleLbl="sibTrans2D1" presStyleIdx="0" presStyleCnt="2"/>
      <dgm:spPr/>
      <dgm:t>
        <a:bodyPr/>
        <a:lstStyle/>
        <a:p>
          <a:endParaRPr lang="nl-BE"/>
        </a:p>
      </dgm:t>
    </dgm:pt>
    <dgm:pt modelId="{989BA59F-D8DE-4B99-BA04-51ACC9E171DC}" type="pres">
      <dgm:prSet presAssocID="{BBDCD868-BAF1-49C2-A54E-94CA7065338A}" presName="connectorText" presStyleLbl="sibTrans2D1" presStyleIdx="0" presStyleCnt="2"/>
      <dgm:spPr/>
      <dgm:t>
        <a:bodyPr/>
        <a:lstStyle/>
        <a:p>
          <a:endParaRPr lang="nl-BE"/>
        </a:p>
      </dgm:t>
    </dgm:pt>
    <dgm:pt modelId="{A93A9AE5-8941-4058-9B0F-8BD74751BF60}" type="pres">
      <dgm:prSet presAssocID="{F068F7D7-4D3E-47A9-98DB-25D3CC7EBF67}" presName="node" presStyleLbl="node1" presStyleIdx="1" presStyleCnt="2">
        <dgm:presLayoutVars>
          <dgm:bulletEnabled val="1"/>
        </dgm:presLayoutVars>
      </dgm:prSet>
      <dgm:spPr/>
      <dgm:t>
        <a:bodyPr/>
        <a:lstStyle/>
        <a:p>
          <a:endParaRPr lang="nl-BE"/>
        </a:p>
      </dgm:t>
    </dgm:pt>
    <dgm:pt modelId="{38364C84-3ABC-4A6A-AC06-F94FF1544203}" type="pres">
      <dgm:prSet presAssocID="{7997266A-7CF6-4AF8-BCAC-C46D62EE6069}" presName="sibTrans" presStyleLbl="sibTrans2D1" presStyleIdx="1" presStyleCnt="2"/>
      <dgm:spPr/>
      <dgm:t>
        <a:bodyPr/>
        <a:lstStyle/>
        <a:p>
          <a:endParaRPr lang="nl-BE"/>
        </a:p>
      </dgm:t>
    </dgm:pt>
    <dgm:pt modelId="{42385CFD-6F2F-4A66-BD54-EAC562171FB7}" type="pres">
      <dgm:prSet presAssocID="{7997266A-7CF6-4AF8-BCAC-C46D62EE6069}" presName="connectorText" presStyleLbl="sibTrans2D1" presStyleIdx="1" presStyleCnt="2"/>
      <dgm:spPr/>
      <dgm:t>
        <a:bodyPr/>
        <a:lstStyle/>
        <a:p>
          <a:endParaRPr lang="nl-BE"/>
        </a:p>
      </dgm:t>
    </dgm:pt>
  </dgm:ptLst>
  <dgm:cxnLst>
    <dgm:cxn modelId="{8C6B6C5D-CD4E-426E-BAA9-F4D68B40D8F4}" type="presOf" srcId="{C0FEAF8D-0BB4-470B-B036-3BE891DEC936}" destId="{F809652F-D633-4DE2-895B-EA4917C91021}" srcOrd="0" destOrd="0" presId="urn:microsoft.com/office/officeart/2005/8/layout/cycle2"/>
    <dgm:cxn modelId="{5A5EE553-F494-436C-8B4C-A239D49C5DE5}" type="presOf" srcId="{BBDCD868-BAF1-49C2-A54E-94CA7065338A}" destId="{685E759A-1CD3-4C49-BDF5-52B41E1A55C6}" srcOrd="0" destOrd="0" presId="urn:microsoft.com/office/officeart/2005/8/layout/cycle2"/>
    <dgm:cxn modelId="{68B4605C-7DAE-42D0-8832-7427D70B98A8}" type="presOf" srcId="{7997266A-7CF6-4AF8-BCAC-C46D62EE6069}" destId="{42385CFD-6F2F-4A66-BD54-EAC562171FB7}" srcOrd="1" destOrd="0" presId="urn:microsoft.com/office/officeart/2005/8/layout/cycle2"/>
    <dgm:cxn modelId="{DAEF1FDA-E779-4CA2-AB02-9894D247A6AC}" type="presOf" srcId="{F068F7D7-4D3E-47A9-98DB-25D3CC7EBF67}" destId="{A93A9AE5-8941-4058-9B0F-8BD74751BF60}" srcOrd="0" destOrd="0" presId="urn:microsoft.com/office/officeart/2005/8/layout/cycle2"/>
    <dgm:cxn modelId="{F1FD6299-2158-4C86-8637-F6077F41083F}" srcId="{05CB2900-3AEB-4919-ADB5-9C5EE4CF4F1C}" destId="{F068F7D7-4D3E-47A9-98DB-25D3CC7EBF67}" srcOrd="1" destOrd="0" parTransId="{506CFEE9-1802-400E-AB33-592F4B2E3913}" sibTransId="{7997266A-7CF6-4AF8-BCAC-C46D62EE6069}"/>
    <dgm:cxn modelId="{5C0DAA46-3527-4137-A5FB-DEAEFBE199E8}" type="presOf" srcId="{7997266A-7CF6-4AF8-BCAC-C46D62EE6069}" destId="{38364C84-3ABC-4A6A-AC06-F94FF1544203}" srcOrd="0" destOrd="0" presId="urn:microsoft.com/office/officeart/2005/8/layout/cycle2"/>
    <dgm:cxn modelId="{A0262B3E-D7D4-4CE9-9213-51D43D091591}" srcId="{05CB2900-3AEB-4919-ADB5-9C5EE4CF4F1C}" destId="{C0FEAF8D-0BB4-470B-B036-3BE891DEC936}" srcOrd="0" destOrd="0" parTransId="{1D6A75EA-07ED-4732-A698-5C15C29C2D0D}" sibTransId="{BBDCD868-BAF1-49C2-A54E-94CA7065338A}"/>
    <dgm:cxn modelId="{E2E4B5DF-6923-4C0B-9CA5-A84217CE06D0}" type="presOf" srcId="{BBDCD868-BAF1-49C2-A54E-94CA7065338A}" destId="{989BA59F-D8DE-4B99-BA04-51ACC9E171DC}" srcOrd="1" destOrd="0" presId="urn:microsoft.com/office/officeart/2005/8/layout/cycle2"/>
    <dgm:cxn modelId="{267D954E-FEE3-42C6-8FDF-B82A6E881E4C}" type="presOf" srcId="{05CB2900-3AEB-4919-ADB5-9C5EE4CF4F1C}" destId="{234F9C4E-E039-4EA6-BA03-8F7E098BEBFF}" srcOrd="0" destOrd="0" presId="urn:microsoft.com/office/officeart/2005/8/layout/cycle2"/>
    <dgm:cxn modelId="{F11DD807-6367-49C5-B77B-43CA24FAD955}" type="presParOf" srcId="{234F9C4E-E039-4EA6-BA03-8F7E098BEBFF}" destId="{F809652F-D633-4DE2-895B-EA4917C91021}" srcOrd="0" destOrd="0" presId="urn:microsoft.com/office/officeart/2005/8/layout/cycle2"/>
    <dgm:cxn modelId="{9F973847-1181-402A-8551-3152AF23CEFD}" type="presParOf" srcId="{234F9C4E-E039-4EA6-BA03-8F7E098BEBFF}" destId="{685E759A-1CD3-4C49-BDF5-52B41E1A55C6}" srcOrd="1" destOrd="0" presId="urn:microsoft.com/office/officeart/2005/8/layout/cycle2"/>
    <dgm:cxn modelId="{39792F6E-40BA-4417-AA7C-C9569E05A285}" type="presParOf" srcId="{685E759A-1CD3-4C49-BDF5-52B41E1A55C6}" destId="{989BA59F-D8DE-4B99-BA04-51ACC9E171DC}" srcOrd="0" destOrd="0" presId="urn:microsoft.com/office/officeart/2005/8/layout/cycle2"/>
    <dgm:cxn modelId="{5B08FCB3-7215-4768-B960-EDF3BB3FB27D}" type="presParOf" srcId="{234F9C4E-E039-4EA6-BA03-8F7E098BEBFF}" destId="{A93A9AE5-8941-4058-9B0F-8BD74751BF60}" srcOrd="2" destOrd="0" presId="urn:microsoft.com/office/officeart/2005/8/layout/cycle2"/>
    <dgm:cxn modelId="{23033350-59EE-47F9-8043-978377B3BD75}" type="presParOf" srcId="{234F9C4E-E039-4EA6-BA03-8F7E098BEBFF}" destId="{38364C84-3ABC-4A6A-AC06-F94FF1544203}" srcOrd="3" destOrd="0" presId="urn:microsoft.com/office/officeart/2005/8/layout/cycle2"/>
    <dgm:cxn modelId="{6611164B-23E4-4173-9BD6-78B04323DABA}" type="presParOf" srcId="{38364C84-3ABC-4A6A-AC06-F94FF1544203}" destId="{42385CFD-6F2F-4A66-BD54-EAC562171FB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A476D3-E281-48EA-B3EC-2E4DFD08BB2F}" type="doc">
      <dgm:prSet loTypeId="urn:microsoft.com/office/officeart/2005/8/layout/hList7" loCatId="list" qsTypeId="urn:microsoft.com/office/officeart/2005/8/quickstyle/simple1" qsCatId="simple" csTypeId="urn:microsoft.com/office/officeart/2005/8/colors/colorful2" csCatId="colorful" phldr="1"/>
      <dgm:spPr/>
      <dgm:t>
        <a:bodyPr/>
        <a:lstStyle/>
        <a:p>
          <a:endParaRPr lang="nl-BE"/>
        </a:p>
      </dgm:t>
    </dgm:pt>
    <dgm:pt modelId="{A6E6A85A-A4CD-489B-9054-B02A9EB4431C}">
      <dgm:prSet phldrT="[Tekst]"/>
      <dgm:spPr/>
      <dgm:t>
        <a:bodyPr/>
        <a:lstStyle/>
        <a:p>
          <a:r>
            <a:rPr lang="nl-BE" dirty="0" smtClean="0"/>
            <a:t>Scheppen en vernieuwen</a:t>
          </a:r>
          <a:endParaRPr lang="nl-BE" dirty="0"/>
        </a:p>
      </dgm:t>
    </dgm:pt>
    <dgm:pt modelId="{28F9DFDB-C3B9-4BAB-8A0D-E2E8F6AD21E6}" type="parTrans" cxnId="{FB5307AA-2CD2-48C6-9F42-D4FCE6EF1322}">
      <dgm:prSet/>
      <dgm:spPr/>
      <dgm:t>
        <a:bodyPr/>
        <a:lstStyle/>
        <a:p>
          <a:endParaRPr lang="nl-BE"/>
        </a:p>
      </dgm:t>
    </dgm:pt>
    <dgm:pt modelId="{45BF0BBE-BDD4-41A3-A2DB-A35BCF4B2195}" type="sibTrans" cxnId="{FB5307AA-2CD2-48C6-9F42-D4FCE6EF1322}">
      <dgm:prSet/>
      <dgm:spPr/>
      <dgm:t>
        <a:bodyPr/>
        <a:lstStyle/>
        <a:p>
          <a:endParaRPr lang="nl-BE"/>
        </a:p>
      </dgm:t>
    </dgm:pt>
    <dgm:pt modelId="{F5D82EBF-AFBE-4181-93B6-96FE48EB36D7}">
      <dgm:prSet phldrT="[Tekst]"/>
      <dgm:spPr/>
      <dgm:t>
        <a:bodyPr/>
        <a:lstStyle/>
        <a:p>
          <a:r>
            <a:rPr lang="nl-BE" dirty="0" smtClean="0"/>
            <a:t>Leiden en verlichten</a:t>
          </a:r>
          <a:endParaRPr lang="nl-BE" dirty="0"/>
        </a:p>
      </dgm:t>
    </dgm:pt>
    <dgm:pt modelId="{61B68C97-180E-489A-912D-2ED651F27A62}" type="parTrans" cxnId="{98837780-8428-45C6-928E-6C586BBFA497}">
      <dgm:prSet/>
      <dgm:spPr/>
      <dgm:t>
        <a:bodyPr/>
        <a:lstStyle/>
        <a:p>
          <a:endParaRPr lang="nl-BE"/>
        </a:p>
      </dgm:t>
    </dgm:pt>
    <dgm:pt modelId="{200445CF-A1D6-49E1-8558-A1B53E083321}" type="sibTrans" cxnId="{98837780-8428-45C6-928E-6C586BBFA497}">
      <dgm:prSet/>
      <dgm:spPr/>
      <dgm:t>
        <a:bodyPr/>
        <a:lstStyle/>
        <a:p>
          <a:endParaRPr lang="nl-BE"/>
        </a:p>
      </dgm:t>
    </dgm:pt>
    <dgm:pt modelId="{2FA79CB8-FE81-4DE8-9576-66071C1FD5F0}">
      <dgm:prSet phldrT="[Tekst]"/>
      <dgm:spPr/>
      <dgm:t>
        <a:bodyPr/>
        <a:lstStyle/>
        <a:p>
          <a:r>
            <a:rPr lang="nl-BE" dirty="0" smtClean="0"/>
            <a:t>Meeleven en meelijden</a:t>
          </a:r>
          <a:endParaRPr lang="nl-BE" dirty="0"/>
        </a:p>
      </dgm:t>
    </dgm:pt>
    <dgm:pt modelId="{2787A2FE-80AD-4667-BAA4-39F43E527D7D}" type="parTrans" cxnId="{038D76BE-D6C7-4FBB-8309-80661B633B41}">
      <dgm:prSet/>
      <dgm:spPr/>
      <dgm:t>
        <a:bodyPr/>
        <a:lstStyle/>
        <a:p>
          <a:endParaRPr lang="nl-BE"/>
        </a:p>
      </dgm:t>
    </dgm:pt>
    <dgm:pt modelId="{2467D79D-8804-4802-815A-F0BF35AFD16A}" type="sibTrans" cxnId="{038D76BE-D6C7-4FBB-8309-80661B633B41}">
      <dgm:prSet/>
      <dgm:spPr/>
      <dgm:t>
        <a:bodyPr/>
        <a:lstStyle/>
        <a:p>
          <a:endParaRPr lang="nl-BE"/>
        </a:p>
      </dgm:t>
    </dgm:pt>
    <dgm:pt modelId="{FC1AF698-A27A-4EC7-B878-6B6C1CCEA15A}">
      <dgm:prSet phldrT="[Tekst]"/>
      <dgm:spPr/>
      <dgm:t>
        <a:bodyPr/>
        <a:lstStyle/>
        <a:p>
          <a:r>
            <a:rPr lang="nl-BE" smtClean="0"/>
            <a:t>Bevrijden en vernieuwen</a:t>
          </a:r>
          <a:endParaRPr lang="nl-BE" dirty="0"/>
        </a:p>
      </dgm:t>
    </dgm:pt>
    <dgm:pt modelId="{E77753AA-4A9E-4D9A-95BC-6D4423551BE5}" type="parTrans" cxnId="{F00B19F0-91B0-4D1A-94A2-B734BF25FA8E}">
      <dgm:prSet/>
      <dgm:spPr/>
      <dgm:t>
        <a:bodyPr/>
        <a:lstStyle/>
        <a:p>
          <a:endParaRPr lang="nl-BE"/>
        </a:p>
      </dgm:t>
    </dgm:pt>
    <dgm:pt modelId="{B6B981D8-72D6-455A-87FB-7DEA0135B248}" type="sibTrans" cxnId="{F00B19F0-91B0-4D1A-94A2-B734BF25FA8E}">
      <dgm:prSet/>
      <dgm:spPr/>
      <dgm:t>
        <a:bodyPr/>
        <a:lstStyle/>
        <a:p>
          <a:endParaRPr lang="nl-BE"/>
        </a:p>
      </dgm:t>
    </dgm:pt>
    <dgm:pt modelId="{57A04E7F-4CA5-4DE6-A107-9C4C48826C2E}" type="pres">
      <dgm:prSet presAssocID="{DFA476D3-E281-48EA-B3EC-2E4DFD08BB2F}" presName="Name0" presStyleCnt="0">
        <dgm:presLayoutVars>
          <dgm:dir/>
          <dgm:resizeHandles val="exact"/>
        </dgm:presLayoutVars>
      </dgm:prSet>
      <dgm:spPr/>
      <dgm:t>
        <a:bodyPr/>
        <a:lstStyle/>
        <a:p>
          <a:endParaRPr lang="nl-BE"/>
        </a:p>
      </dgm:t>
    </dgm:pt>
    <dgm:pt modelId="{D758FD42-3716-42F2-AF29-2CEF6A4DCF74}" type="pres">
      <dgm:prSet presAssocID="{DFA476D3-E281-48EA-B3EC-2E4DFD08BB2F}" presName="fgShape" presStyleLbl="fgShp" presStyleIdx="0" presStyleCnt="1" custLinFactNeighborY="-7022"/>
      <dgm:spPr/>
    </dgm:pt>
    <dgm:pt modelId="{2E8DAF26-0E22-421F-B756-1FB27ED7313A}" type="pres">
      <dgm:prSet presAssocID="{DFA476D3-E281-48EA-B3EC-2E4DFD08BB2F}" presName="linComp" presStyleCnt="0"/>
      <dgm:spPr/>
    </dgm:pt>
    <dgm:pt modelId="{222D7819-1F3B-47C9-9BBA-21EC55ED2872}" type="pres">
      <dgm:prSet presAssocID="{A6E6A85A-A4CD-489B-9054-B02A9EB4431C}" presName="compNode" presStyleCnt="0"/>
      <dgm:spPr/>
    </dgm:pt>
    <dgm:pt modelId="{11D4583B-6CA9-4654-B4CD-F9995E24399A}" type="pres">
      <dgm:prSet presAssocID="{A6E6A85A-A4CD-489B-9054-B02A9EB4431C}" presName="bkgdShape" presStyleLbl="node1" presStyleIdx="0" presStyleCnt="4"/>
      <dgm:spPr/>
      <dgm:t>
        <a:bodyPr/>
        <a:lstStyle/>
        <a:p>
          <a:endParaRPr lang="nl-BE"/>
        </a:p>
      </dgm:t>
    </dgm:pt>
    <dgm:pt modelId="{E395B666-B54E-4996-9548-469B576F6060}" type="pres">
      <dgm:prSet presAssocID="{A6E6A85A-A4CD-489B-9054-B02A9EB4431C}" presName="nodeTx" presStyleLbl="node1" presStyleIdx="0" presStyleCnt="4">
        <dgm:presLayoutVars>
          <dgm:bulletEnabled val="1"/>
        </dgm:presLayoutVars>
      </dgm:prSet>
      <dgm:spPr/>
      <dgm:t>
        <a:bodyPr/>
        <a:lstStyle/>
        <a:p>
          <a:endParaRPr lang="nl-BE"/>
        </a:p>
      </dgm:t>
    </dgm:pt>
    <dgm:pt modelId="{DA99ABEC-108C-4CDE-BA45-5370AB20B13F}" type="pres">
      <dgm:prSet presAssocID="{A6E6A85A-A4CD-489B-9054-B02A9EB4431C}" presName="invisiNode" presStyleLbl="node1" presStyleIdx="0" presStyleCnt="4"/>
      <dgm:spPr/>
    </dgm:pt>
    <dgm:pt modelId="{BADCFABF-8798-4093-B849-FB677AA63B07}" type="pres">
      <dgm:prSet presAssocID="{A6E6A85A-A4CD-489B-9054-B02A9EB4431C}" presName="imagNode" presStyleLbl="fgImgPlace1" presStyleIdx="0" presStyleCnt="4"/>
      <dgm:spPr>
        <a:blipFill rotWithShape="1">
          <a:blip xmlns:r="http://schemas.openxmlformats.org/officeDocument/2006/relationships" r:embed="rId1"/>
          <a:stretch>
            <a:fillRect/>
          </a:stretch>
        </a:blipFill>
      </dgm:spPr>
    </dgm:pt>
    <dgm:pt modelId="{1AFCA387-97C5-4582-96BF-58A2A8327631}" type="pres">
      <dgm:prSet presAssocID="{45BF0BBE-BDD4-41A3-A2DB-A35BCF4B2195}" presName="sibTrans" presStyleLbl="sibTrans2D1" presStyleIdx="0" presStyleCnt="0"/>
      <dgm:spPr/>
      <dgm:t>
        <a:bodyPr/>
        <a:lstStyle/>
        <a:p>
          <a:endParaRPr lang="nl-BE"/>
        </a:p>
      </dgm:t>
    </dgm:pt>
    <dgm:pt modelId="{083CE033-D637-403C-BE9E-7160F8477470}" type="pres">
      <dgm:prSet presAssocID="{FC1AF698-A27A-4EC7-B878-6B6C1CCEA15A}" presName="compNode" presStyleCnt="0"/>
      <dgm:spPr/>
    </dgm:pt>
    <dgm:pt modelId="{8FA91AC9-F810-46A9-A3B8-DACE5FD52BE4}" type="pres">
      <dgm:prSet presAssocID="{FC1AF698-A27A-4EC7-B878-6B6C1CCEA15A}" presName="bkgdShape" presStyleLbl="node1" presStyleIdx="1" presStyleCnt="4"/>
      <dgm:spPr/>
      <dgm:t>
        <a:bodyPr/>
        <a:lstStyle/>
        <a:p>
          <a:endParaRPr lang="nl-BE"/>
        </a:p>
      </dgm:t>
    </dgm:pt>
    <dgm:pt modelId="{0BAFD44C-7839-432A-8728-81546AA7467C}" type="pres">
      <dgm:prSet presAssocID="{FC1AF698-A27A-4EC7-B878-6B6C1CCEA15A}" presName="nodeTx" presStyleLbl="node1" presStyleIdx="1" presStyleCnt="4">
        <dgm:presLayoutVars>
          <dgm:bulletEnabled val="1"/>
        </dgm:presLayoutVars>
      </dgm:prSet>
      <dgm:spPr/>
      <dgm:t>
        <a:bodyPr/>
        <a:lstStyle/>
        <a:p>
          <a:endParaRPr lang="nl-BE"/>
        </a:p>
      </dgm:t>
    </dgm:pt>
    <dgm:pt modelId="{D5E7005D-0EA4-47E9-A110-EFA31A07531E}" type="pres">
      <dgm:prSet presAssocID="{FC1AF698-A27A-4EC7-B878-6B6C1CCEA15A}" presName="invisiNode" presStyleLbl="node1" presStyleIdx="1" presStyleCnt="4"/>
      <dgm:spPr/>
    </dgm:pt>
    <dgm:pt modelId="{C82B5933-5117-47EE-B279-39FF8A537931}" type="pres">
      <dgm:prSet presAssocID="{FC1AF698-A27A-4EC7-B878-6B6C1CCEA15A}" presName="imagNod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nl-BE"/>
        </a:p>
      </dgm:t>
    </dgm:pt>
    <dgm:pt modelId="{988C9F80-35DF-44DC-BA18-C0D1F87C0C13}" type="pres">
      <dgm:prSet presAssocID="{B6B981D8-72D6-455A-87FB-7DEA0135B248}" presName="sibTrans" presStyleLbl="sibTrans2D1" presStyleIdx="0" presStyleCnt="0"/>
      <dgm:spPr/>
      <dgm:t>
        <a:bodyPr/>
        <a:lstStyle/>
        <a:p>
          <a:endParaRPr lang="nl-BE"/>
        </a:p>
      </dgm:t>
    </dgm:pt>
    <dgm:pt modelId="{FE840748-1F6A-4A6A-AD00-44FE0F959C77}" type="pres">
      <dgm:prSet presAssocID="{F5D82EBF-AFBE-4181-93B6-96FE48EB36D7}" presName="compNode" presStyleCnt="0"/>
      <dgm:spPr/>
    </dgm:pt>
    <dgm:pt modelId="{8F9EF710-E4DC-43C9-8A70-40677D96AB7B}" type="pres">
      <dgm:prSet presAssocID="{F5D82EBF-AFBE-4181-93B6-96FE48EB36D7}" presName="bkgdShape" presStyleLbl="node1" presStyleIdx="2" presStyleCnt="4"/>
      <dgm:spPr/>
      <dgm:t>
        <a:bodyPr/>
        <a:lstStyle/>
        <a:p>
          <a:endParaRPr lang="nl-BE"/>
        </a:p>
      </dgm:t>
    </dgm:pt>
    <dgm:pt modelId="{070C17F6-0ED3-436E-BBB9-786FB7E000A9}" type="pres">
      <dgm:prSet presAssocID="{F5D82EBF-AFBE-4181-93B6-96FE48EB36D7}" presName="nodeTx" presStyleLbl="node1" presStyleIdx="2" presStyleCnt="4">
        <dgm:presLayoutVars>
          <dgm:bulletEnabled val="1"/>
        </dgm:presLayoutVars>
      </dgm:prSet>
      <dgm:spPr/>
      <dgm:t>
        <a:bodyPr/>
        <a:lstStyle/>
        <a:p>
          <a:endParaRPr lang="nl-BE"/>
        </a:p>
      </dgm:t>
    </dgm:pt>
    <dgm:pt modelId="{084014F7-2903-494F-A921-9855EECB7158}" type="pres">
      <dgm:prSet presAssocID="{F5D82EBF-AFBE-4181-93B6-96FE48EB36D7}" presName="invisiNode" presStyleLbl="node1" presStyleIdx="2" presStyleCnt="4"/>
      <dgm:spPr/>
    </dgm:pt>
    <dgm:pt modelId="{D3B92E03-D4B7-4368-8636-C4E77E311897}" type="pres">
      <dgm:prSet presAssocID="{F5D82EBF-AFBE-4181-93B6-96FE48EB36D7}" presName="imagNode" presStyleLbl="fgImgPlace1" presStyleIdx="2" presStyleCnt="4"/>
      <dgm:spPr>
        <a:blipFill dpi="0" rotWithShape="1">
          <a:blip xmlns:r="http://schemas.openxmlformats.org/officeDocument/2006/relationships" r:embed="rId3">
            <a:duotone>
              <a:prstClr val="black"/>
              <a:srgbClr val="FFC000">
                <a:tint val="45000"/>
                <a:satMod val="400000"/>
              </a:srgbClr>
            </a:duotone>
            <a:extLst>
              <a:ext uri="{BEBA8EAE-BF5A-486C-A8C5-ECC9F3942E4B}">
                <a14:imgProps xmlns:a14="http://schemas.microsoft.com/office/drawing/2010/main">
                  <a14:imgLayer r:embed="rId4">
                    <a14:imgEffect>
                      <a14:artisticGlowDiffused/>
                    </a14:imgEffect>
                    <a14:imgEffect>
                      <a14:saturation sat="0"/>
                    </a14:imgEffect>
                  </a14:imgLayer>
                </a14:imgProps>
              </a:ext>
            </a:extLst>
          </a:blip>
          <a:srcRect/>
          <a:tile tx="0" ty="0" sx="50000" sy="50000" flip="none" algn="t"/>
        </a:blipFill>
      </dgm:spPr>
      <dgm:t>
        <a:bodyPr/>
        <a:lstStyle/>
        <a:p>
          <a:endParaRPr lang="nl-BE"/>
        </a:p>
      </dgm:t>
    </dgm:pt>
    <dgm:pt modelId="{4672982D-3737-4F43-99BE-619C9FD28244}" type="pres">
      <dgm:prSet presAssocID="{200445CF-A1D6-49E1-8558-A1B53E083321}" presName="sibTrans" presStyleLbl="sibTrans2D1" presStyleIdx="0" presStyleCnt="0"/>
      <dgm:spPr/>
      <dgm:t>
        <a:bodyPr/>
        <a:lstStyle/>
        <a:p>
          <a:endParaRPr lang="nl-BE"/>
        </a:p>
      </dgm:t>
    </dgm:pt>
    <dgm:pt modelId="{C99CED73-3CC1-4CAF-AC59-8B4EBEF64DA2}" type="pres">
      <dgm:prSet presAssocID="{2FA79CB8-FE81-4DE8-9576-66071C1FD5F0}" presName="compNode" presStyleCnt="0"/>
      <dgm:spPr/>
    </dgm:pt>
    <dgm:pt modelId="{14C041CB-2539-46DA-8B3D-7ABFE3C9CBBE}" type="pres">
      <dgm:prSet presAssocID="{2FA79CB8-FE81-4DE8-9576-66071C1FD5F0}" presName="bkgdShape" presStyleLbl="node1" presStyleIdx="3" presStyleCnt="4"/>
      <dgm:spPr/>
      <dgm:t>
        <a:bodyPr/>
        <a:lstStyle/>
        <a:p>
          <a:endParaRPr lang="nl-BE"/>
        </a:p>
      </dgm:t>
    </dgm:pt>
    <dgm:pt modelId="{6932099D-94F3-4B44-A8F0-4F339E048D29}" type="pres">
      <dgm:prSet presAssocID="{2FA79CB8-FE81-4DE8-9576-66071C1FD5F0}" presName="nodeTx" presStyleLbl="node1" presStyleIdx="3" presStyleCnt="4">
        <dgm:presLayoutVars>
          <dgm:bulletEnabled val="1"/>
        </dgm:presLayoutVars>
      </dgm:prSet>
      <dgm:spPr/>
      <dgm:t>
        <a:bodyPr/>
        <a:lstStyle/>
        <a:p>
          <a:endParaRPr lang="nl-BE"/>
        </a:p>
      </dgm:t>
    </dgm:pt>
    <dgm:pt modelId="{7C1E94A9-32C9-456F-883B-89F6CBF42E2E}" type="pres">
      <dgm:prSet presAssocID="{2FA79CB8-FE81-4DE8-9576-66071C1FD5F0}" presName="invisiNode" presStyleLbl="node1" presStyleIdx="3" presStyleCnt="4"/>
      <dgm:spPr/>
    </dgm:pt>
    <dgm:pt modelId="{4A225766-CBA5-4DE4-994C-7EEABB63FE7F}" type="pres">
      <dgm:prSet presAssocID="{2FA79CB8-FE81-4DE8-9576-66071C1FD5F0}" presName="imagNode" presStyleLbl="fgImgPlace1" presStyleIdx="3" presStyleCnt="4"/>
      <dgm:spPr>
        <a:blipFill rotWithShape="1">
          <a:blip xmlns:r="http://schemas.openxmlformats.org/officeDocument/2006/relationships" r:embed="rId5"/>
          <a:stretch>
            <a:fillRect/>
          </a:stretch>
        </a:blipFill>
      </dgm:spPr>
    </dgm:pt>
  </dgm:ptLst>
  <dgm:cxnLst>
    <dgm:cxn modelId="{3B4BAF07-CF82-4CA8-A631-A64AA28B4491}" type="presOf" srcId="{DFA476D3-E281-48EA-B3EC-2E4DFD08BB2F}" destId="{57A04E7F-4CA5-4DE6-A107-9C4C48826C2E}" srcOrd="0" destOrd="0" presId="urn:microsoft.com/office/officeart/2005/8/layout/hList7"/>
    <dgm:cxn modelId="{03C6542F-6701-4946-84DA-0CB93A21F802}" type="presOf" srcId="{45BF0BBE-BDD4-41A3-A2DB-A35BCF4B2195}" destId="{1AFCA387-97C5-4582-96BF-58A2A8327631}" srcOrd="0" destOrd="0" presId="urn:microsoft.com/office/officeart/2005/8/layout/hList7"/>
    <dgm:cxn modelId="{2013C8EF-E61B-47E4-9A1E-CBD96BA6D740}" type="presOf" srcId="{B6B981D8-72D6-455A-87FB-7DEA0135B248}" destId="{988C9F80-35DF-44DC-BA18-C0D1F87C0C13}" srcOrd="0" destOrd="0" presId="urn:microsoft.com/office/officeart/2005/8/layout/hList7"/>
    <dgm:cxn modelId="{71E72DD0-4876-431C-87D4-D2A1968CFC1E}" type="presOf" srcId="{2FA79CB8-FE81-4DE8-9576-66071C1FD5F0}" destId="{14C041CB-2539-46DA-8B3D-7ABFE3C9CBBE}" srcOrd="0" destOrd="0" presId="urn:microsoft.com/office/officeart/2005/8/layout/hList7"/>
    <dgm:cxn modelId="{D481F07B-6A67-4B9F-A181-CB7EB2F297AA}" type="presOf" srcId="{FC1AF698-A27A-4EC7-B878-6B6C1CCEA15A}" destId="{0BAFD44C-7839-432A-8728-81546AA7467C}" srcOrd="1" destOrd="0" presId="urn:microsoft.com/office/officeart/2005/8/layout/hList7"/>
    <dgm:cxn modelId="{98837780-8428-45C6-928E-6C586BBFA497}" srcId="{DFA476D3-E281-48EA-B3EC-2E4DFD08BB2F}" destId="{F5D82EBF-AFBE-4181-93B6-96FE48EB36D7}" srcOrd="2" destOrd="0" parTransId="{61B68C97-180E-489A-912D-2ED651F27A62}" sibTransId="{200445CF-A1D6-49E1-8558-A1B53E083321}"/>
    <dgm:cxn modelId="{182DCB5B-A094-40E9-8762-15FDF0800AE4}" type="presOf" srcId="{FC1AF698-A27A-4EC7-B878-6B6C1CCEA15A}" destId="{8FA91AC9-F810-46A9-A3B8-DACE5FD52BE4}" srcOrd="0" destOrd="0" presId="urn:microsoft.com/office/officeart/2005/8/layout/hList7"/>
    <dgm:cxn modelId="{77606591-1889-4BAC-BFBA-4334D4ABD0B0}" type="presOf" srcId="{F5D82EBF-AFBE-4181-93B6-96FE48EB36D7}" destId="{8F9EF710-E4DC-43C9-8A70-40677D96AB7B}" srcOrd="0" destOrd="0" presId="urn:microsoft.com/office/officeart/2005/8/layout/hList7"/>
    <dgm:cxn modelId="{038D76BE-D6C7-4FBB-8309-80661B633B41}" srcId="{DFA476D3-E281-48EA-B3EC-2E4DFD08BB2F}" destId="{2FA79CB8-FE81-4DE8-9576-66071C1FD5F0}" srcOrd="3" destOrd="0" parTransId="{2787A2FE-80AD-4667-BAA4-39F43E527D7D}" sibTransId="{2467D79D-8804-4802-815A-F0BF35AFD16A}"/>
    <dgm:cxn modelId="{4337A4C1-B025-4739-ACF2-86F9BDECEA5E}" type="presOf" srcId="{F5D82EBF-AFBE-4181-93B6-96FE48EB36D7}" destId="{070C17F6-0ED3-436E-BBB9-786FB7E000A9}" srcOrd="1" destOrd="0" presId="urn:microsoft.com/office/officeart/2005/8/layout/hList7"/>
    <dgm:cxn modelId="{4D8EDB24-6006-4727-8B6A-F9E1E611F3C7}" type="presOf" srcId="{A6E6A85A-A4CD-489B-9054-B02A9EB4431C}" destId="{11D4583B-6CA9-4654-B4CD-F9995E24399A}" srcOrd="0" destOrd="0" presId="urn:microsoft.com/office/officeart/2005/8/layout/hList7"/>
    <dgm:cxn modelId="{97AB758C-D0F1-42A6-A153-1855FC9F0AB3}" type="presOf" srcId="{2FA79CB8-FE81-4DE8-9576-66071C1FD5F0}" destId="{6932099D-94F3-4B44-A8F0-4F339E048D29}" srcOrd="1" destOrd="0" presId="urn:microsoft.com/office/officeart/2005/8/layout/hList7"/>
    <dgm:cxn modelId="{FB5307AA-2CD2-48C6-9F42-D4FCE6EF1322}" srcId="{DFA476D3-E281-48EA-B3EC-2E4DFD08BB2F}" destId="{A6E6A85A-A4CD-489B-9054-B02A9EB4431C}" srcOrd="0" destOrd="0" parTransId="{28F9DFDB-C3B9-4BAB-8A0D-E2E8F6AD21E6}" sibTransId="{45BF0BBE-BDD4-41A3-A2DB-A35BCF4B2195}"/>
    <dgm:cxn modelId="{F00B19F0-91B0-4D1A-94A2-B734BF25FA8E}" srcId="{DFA476D3-E281-48EA-B3EC-2E4DFD08BB2F}" destId="{FC1AF698-A27A-4EC7-B878-6B6C1CCEA15A}" srcOrd="1" destOrd="0" parTransId="{E77753AA-4A9E-4D9A-95BC-6D4423551BE5}" sibTransId="{B6B981D8-72D6-455A-87FB-7DEA0135B248}"/>
    <dgm:cxn modelId="{7EEA49D2-88A8-498C-A6D0-FCA4F4D937C0}" type="presOf" srcId="{200445CF-A1D6-49E1-8558-A1B53E083321}" destId="{4672982D-3737-4F43-99BE-619C9FD28244}" srcOrd="0" destOrd="0" presId="urn:microsoft.com/office/officeart/2005/8/layout/hList7"/>
    <dgm:cxn modelId="{EE956C3D-8928-4137-A129-01BED174EB70}" type="presOf" srcId="{A6E6A85A-A4CD-489B-9054-B02A9EB4431C}" destId="{E395B666-B54E-4996-9548-469B576F6060}" srcOrd="1" destOrd="0" presId="urn:microsoft.com/office/officeart/2005/8/layout/hList7"/>
    <dgm:cxn modelId="{754DEF0D-74A5-4055-A0BB-58CF2D2BA28C}" type="presParOf" srcId="{57A04E7F-4CA5-4DE6-A107-9C4C48826C2E}" destId="{D758FD42-3716-42F2-AF29-2CEF6A4DCF74}" srcOrd="0" destOrd="0" presId="urn:microsoft.com/office/officeart/2005/8/layout/hList7"/>
    <dgm:cxn modelId="{EE180E55-AEA6-478E-B12D-9DCE0E060618}" type="presParOf" srcId="{57A04E7F-4CA5-4DE6-A107-9C4C48826C2E}" destId="{2E8DAF26-0E22-421F-B756-1FB27ED7313A}" srcOrd="1" destOrd="0" presId="urn:microsoft.com/office/officeart/2005/8/layout/hList7"/>
    <dgm:cxn modelId="{2DEF598A-64D7-4975-8226-82782F772B96}" type="presParOf" srcId="{2E8DAF26-0E22-421F-B756-1FB27ED7313A}" destId="{222D7819-1F3B-47C9-9BBA-21EC55ED2872}" srcOrd="0" destOrd="0" presId="urn:microsoft.com/office/officeart/2005/8/layout/hList7"/>
    <dgm:cxn modelId="{C67F2318-FBF4-40CF-9785-A7A99F75F7DB}" type="presParOf" srcId="{222D7819-1F3B-47C9-9BBA-21EC55ED2872}" destId="{11D4583B-6CA9-4654-B4CD-F9995E24399A}" srcOrd="0" destOrd="0" presId="urn:microsoft.com/office/officeart/2005/8/layout/hList7"/>
    <dgm:cxn modelId="{105020E6-6F56-4ABD-A0C5-08E316ED433E}" type="presParOf" srcId="{222D7819-1F3B-47C9-9BBA-21EC55ED2872}" destId="{E395B666-B54E-4996-9548-469B576F6060}" srcOrd="1" destOrd="0" presId="urn:microsoft.com/office/officeart/2005/8/layout/hList7"/>
    <dgm:cxn modelId="{99CB3AC0-4DED-434E-95CA-01CFFBA5B821}" type="presParOf" srcId="{222D7819-1F3B-47C9-9BBA-21EC55ED2872}" destId="{DA99ABEC-108C-4CDE-BA45-5370AB20B13F}" srcOrd="2" destOrd="0" presId="urn:microsoft.com/office/officeart/2005/8/layout/hList7"/>
    <dgm:cxn modelId="{B1D6EC53-E8CD-4ECB-9C04-E276939746B2}" type="presParOf" srcId="{222D7819-1F3B-47C9-9BBA-21EC55ED2872}" destId="{BADCFABF-8798-4093-B849-FB677AA63B07}" srcOrd="3" destOrd="0" presId="urn:microsoft.com/office/officeart/2005/8/layout/hList7"/>
    <dgm:cxn modelId="{66F9CC7C-AF35-41DB-A2D9-2A2741448339}" type="presParOf" srcId="{2E8DAF26-0E22-421F-B756-1FB27ED7313A}" destId="{1AFCA387-97C5-4582-96BF-58A2A8327631}" srcOrd="1" destOrd="0" presId="urn:microsoft.com/office/officeart/2005/8/layout/hList7"/>
    <dgm:cxn modelId="{9FDBA2E5-C199-49DA-9218-4889908B4A67}" type="presParOf" srcId="{2E8DAF26-0E22-421F-B756-1FB27ED7313A}" destId="{083CE033-D637-403C-BE9E-7160F8477470}" srcOrd="2" destOrd="0" presId="urn:microsoft.com/office/officeart/2005/8/layout/hList7"/>
    <dgm:cxn modelId="{6BCB7E2E-5EE5-4D7F-A58E-7C0A7ED25A2A}" type="presParOf" srcId="{083CE033-D637-403C-BE9E-7160F8477470}" destId="{8FA91AC9-F810-46A9-A3B8-DACE5FD52BE4}" srcOrd="0" destOrd="0" presId="urn:microsoft.com/office/officeart/2005/8/layout/hList7"/>
    <dgm:cxn modelId="{6270B441-1448-440F-8B5D-E9C2611EF4E1}" type="presParOf" srcId="{083CE033-D637-403C-BE9E-7160F8477470}" destId="{0BAFD44C-7839-432A-8728-81546AA7467C}" srcOrd="1" destOrd="0" presId="urn:microsoft.com/office/officeart/2005/8/layout/hList7"/>
    <dgm:cxn modelId="{87FD5FB0-D2B7-468D-99D9-32EAD18CCE93}" type="presParOf" srcId="{083CE033-D637-403C-BE9E-7160F8477470}" destId="{D5E7005D-0EA4-47E9-A110-EFA31A07531E}" srcOrd="2" destOrd="0" presId="urn:microsoft.com/office/officeart/2005/8/layout/hList7"/>
    <dgm:cxn modelId="{83E9C6F8-5196-4F1D-9D62-DC725ECA34CF}" type="presParOf" srcId="{083CE033-D637-403C-BE9E-7160F8477470}" destId="{C82B5933-5117-47EE-B279-39FF8A537931}" srcOrd="3" destOrd="0" presId="urn:microsoft.com/office/officeart/2005/8/layout/hList7"/>
    <dgm:cxn modelId="{4845FDC3-AAB4-41F2-A2ED-94BC88CE18CA}" type="presParOf" srcId="{2E8DAF26-0E22-421F-B756-1FB27ED7313A}" destId="{988C9F80-35DF-44DC-BA18-C0D1F87C0C13}" srcOrd="3" destOrd="0" presId="urn:microsoft.com/office/officeart/2005/8/layout/hList7"/>
    <dgm:cxn modelId="{EE3BE399-920B-4BE5-9F91-903C80EF69A7}" type="presParOf" srcId="{2E8DAF26-0E22-421F-B756-1FB27ED7313A}" destId="{FE840748-1F6A-4A6A-AD00-44FE0F959C77}" srcOrd="4" destOrd="0" presId="urn:microsoft.com/office/officeart/2005/8/layout/hList7"/>
    <dgm:cxn modelId="{C46B503D-895B-467C-ABFE-E59D85C3CEFB}" type="presParOf" srcId="{FE840748-1F6A-4A6A-AD00-44FE0F959C77}" destId="{8F9EF710-E4DC-43C9-8A70-40677D96AB7B}" srcOrd="0" destOrd="0" presId="urn:microsoft.com/office/officeart/2005/8/layout/hList7"/>
    <dgm:cxn modelId="{04CC537B-F074-4EDF-A2E9-B9681A7274AE}" type="presParOf" srcId="{FE840748-1F6A-4A6A-AD00-44FE0F959C77}" destId="{070C17F6-0ED3-436E-BBB9-786FB7E000A9}" srcOrd="1" destOrd="0" presId="urn:microsoft.com/office/officeart/2005/8/layout/hList7"/>
    <dgm:cxn modelId="{6AE9EFFE-CB50-47D3-A33E-B972716A693F}" type="presParOf" srcId="{FE840748-1F6A-4A6A-AD00-44FE0F959C77}" destId="{084014F7-2903-494F-A921-9855EECB7158}" srcOrd="2" destOrd="0" presId="urn:microsoft.com/office/officeart/2005/8/layout/hList7"/>
    <dgm:cxn modelId="{D8C2DCB6-D4DA-4F93-9D8E-21E12BB8BA55}" type="presParOf" srcId="{FE840748-1F6A-4A6A-AD00-44FE0F959C77}" destId="{D3B92E03-D4B7-4368-8636-C4E77E311897}" srcOrd="3" destOrd="0" presId="urn:microsoft.com/office/officeart/2005/8/layout/hList7"/>
    <dgm:cxn modelId="{8269B12D-54CA-4544-BBDC-3E6C9C0E34E9}" type="presParOf" srcId="{2E8DAF26-0E22-421F-B756-1FB27ED7313A}" destId="{4672982D-3737-4F43-99BE-619C9FD28244}" srcOrd="5" destOrd="0" presId="urn:microsoft.com/office/officeart/2005/8/layout/hList7"/>
    <dgm:cxn modelId="{88534D52-4B5F-4FC8-917A-1795A37CAD6F}" type="presParOf" srcId="{2E8DAF26-0E22-421F-B756-1FB27ED7313A}" destId="{C99CED73-3CC1-4CAF-AC59-8B4EBEF64DA2}" srcOrd="6" destOrd="0" presId="urn:microsoft.com/office/officeart/2005/8/layout/hList7"/>
    <dgm:cxn modelId="{E0671579-3A1A-4B20-BF73-CC236F511DAA}" type="presParOf" srcId="{C99CED73-3CC1-4CAF-AC59-8B4EBEF64DA2}" destId="{14C041CB-2539-46DA-8B3D-7ABFE3C9CBBE}" srcOrd="0" destOrd="0" presId="urn:microsoft.com/office/officeart/2005/8/layout/hList7"/>
    <dgm:cxn modelId="{8574A004-7B22-4AA6-8D75-C463C82CC494}" type="presParOf" srcId="{C99CED73-3CC1-4CAF-AC59-8B4EBEF64DA2}" destId="{6932099D-94F3-4B44-A8F0-4F339E048D29}" srcOrd="1" destOrd="0" presId="urn:microsoft.com/office/officeart/2005/8/layout/hList7"/>
    <dgm:cxn modelId="{59D7ED3E-B5E6-48A1-9C33-B35126E9AEF9}" type="presParOf" srcId="{C99CED73-3CC1-4CAF-AC59-8B4EBEF64DA2}" destId="{7C1E94A9-32C9-456F-883B-89F6CBF42E2E}" srcOrd="2" destOrd="0" presId="urn:microsoft.com/office/officeart/2005/8/layout/hList7"/>
    <dgm:cxn modelId="{AFDB9BDA-15C7-49E2-96D4-72B17C6C7171}" type="presParOf" srcId="{C99CED73-3CC1-4CAF-AC59-8B4EBEF64DA2}" destId="{4A225766-CBA5-4DE4-994C-7EEABB63FE7F}"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94ADA5-4190-49C7-8C4C-A4A400371ADF}" type="doc">
      <dgm:prSet loTypeId="urn:microsoft.com/office/officeart/2005/8/layout/gear1" loCatId="cycle" qsTypeId="urn:microsoft.com/office/officeart/2005/8/quickstyle/simple1" qsCatId="simple" csTypeId="urn:microsoft.com/office/officeart/2005/8/colors/colorful3" csCatId="colorful" phldr="1"/>
      <dgm:spPr/>
      <dgm:t>
        <a:bodyPr/>
        <a:lstStyle/>
        <a:p>
          <a:endParaRPr lang="nl-BE"/>
        </a:p>
      </dgm:t>
    </dgm:pt>
    <dgm:pt modelId="{E760DF3E-0383-49E7-96AD-6D3198C6D654}">
      <dgm:prSet phldrT="[Tekst]" custT="1"/>
      <dgm:spPr/>
      <dgm:t>
        <a:bodyPr/>
        <a:lstStyle/>
        <a:p>
          <a:r>
            <a:rPr lang="nl-BE" sz="1200" dirty="0" smtClean="0"/>
            <a:t>Schepping en Schrift</a:t>
          </a:r>
          <a:endParaRPr lang="nl-BE" sz="1200" dirty="0"/>
        </a:p>
      </dgm:t>
    </dgm:pt>
    <dgm:pt modelId="{5CA8B7B2-4F22-4BA0-B436-5ABCB4B4AFBD}" type="parTrans" cxnId="{2BF8D305-2155-49E4-9C92-405BF9F2F84C}">
      <dgm:prSet/>
      <dgm:spPr/>
      <dgm:t>
        <a:bodyPr/>
        <a:lstStyle/>
        <a:p>
          <a:endParaRPr lang="nl-BE"/>
        </a:p>
      </dgm:t>
    </dgm:pt>
    <dgm:pt modelId="{03D52DA3-EC86-4806-BB08-52F6B3CAF821}" type="sibTrans" cxnId="{2BF8D305-2155-49E4-9C92-405BF9F2F84C}">
      <dgm:prSet/>
      <dgm:spPr/>
      <dgm:t>
        <a:bodyPr/>
        <a:lstStyle/>
        <a:p>
          <a:endParaRPr lang="nl-BE"/>
        </a:p>
      </dgm:t>
    </dgm:pt>
    <dgm:pt modelId="{41732FB3-AA99-4A69-9C71-28BF1FB40A9F}">
      <dgm:prSet phldrT="[Tekst]" custT="1"/>
      <dgm:spPr/>
      <dgm:t>
        <a:bodyPr/>
        <a:lstStyle/>
        <a:p>
          <a:r>
            <a:rPr lang="nl-BE" sz="1200" dirty="0" smtClean="0"/>
            <a:t>Verlossing Vernieuwing Voltooiing</a:t>
          </a:r>
          <a:endParaRPr lang="nl-BE" sz="1200" dirty="0"/>
        </a:p>
      </dgm:t>
    </dgm:pt>
    <dgm:pt modelId="{F559DA60-2FB9-474A-BE9B-FB377ABD768C}" type="parTrans" cxnId="{4441E589-60A4-4DB5-9690-BCE3104A0388}">
      <dgm:prSet/>
      <dgm:spPr/>
      <dgm:t>
        <a:bodyPr/>
        <a:lstStyle/>
        <a:p>
          <a:endParaRPr lang="nl-BE"/>
        </a:p>
      </dgm:t>
    </dgm:pt>
    <dgm:pt modelId="{D8C2289A-A61E-4CC5-8093-462786BBE013}" type="sibTrans" cxnId="{4441E589-60A4-4DB5-9690-BCE3104A0388}">
      <dgm:prSet/>
      <dgm:spPr/>
      <dgm:t>
        <a:bodyPr/>
        <a:lstStyle/>
        <a:p>
          <a:endParaRPr lang="nl-BE"/>
        </a:p>
      </dgm:t>
    </dgm:pt>
    <dgm:pt modelId="{F509D0EC-D1CC-441E-9FA7-4E1EFDEDCC1B}">
      <dgm:prSet phldrT="[Tekst]" custT="1"/>
      <dgm:spPr/>
      <dgm:t>
        <a:bodyPr/>
        <a:lstStyle/>
        <a:p>
          <a:r>
            <a:rPr lang="nl-BE" sz="2000" dirty="0" smtClean="0"/>
            <a:t>Heilswerk</a:t>
          </a:r>
        </a:p>
        <a:p>
          <a:r>
            <a:rPr lang="nl-BE" sz="2000" dirty="0" smtClean="0"/>
            <a:t>van God</a:t>
          </a:r>
          <a:endParaRPr lang="nl-BE" sz="2000" dirty="0"/>
        </a:p>
      </dgm:t>
    </dgm:pt>
    <dgm:pt modelId="{E995C674-40DE-4DA1-B6C5-78152A454CD3}" type="parTrans" cxnId="{4CDD8693-AD73-4AC3-814B-C57F01FC390A}">
      <dgm:prSet/>
      <dgm:spPr/>
      <dgm:t>
        <a:bodyPr/>
        <a:lstStyle/>
        <a:p>
          <a:endParaRPr lang="nl-BE"/>
        </a:p>
      </dgm:t>
    </dgm:pt>
    <dgm:pt modelId="{154F6B9A-63E7-4284-A88A-13993E1C65C7}" type="sibTrans" cxnId="{4CDD8693-AD73-4AC3-814B-C57F01FC390A}">
      <dgm:prSet/>
      <dgm:spPr/>
      <dgm:t>
        <a:bodyPr/>
        <a:lstStyle/>
        <a:p>
          <a:endParaRPr lang="nl-BE"/>
        </a:p>
      </dgm:t>
    </dgm:pt>
    <dgm:pt modelId="{76A5AF4C-D7DF-4E0D-8EE4-8F52A49615C5}" type="pres">
      <dgm:prSet presAssocID="{DB94ADA5-4190-49C7-8C4C-A4A400371ADF}" presName="composite" presStyleCnt="0">
        <dgm:presLayoutVars>
          <dgm:chMax val="3"/>
          <dgm:animLvl val="lvl"/>
          <dgm:resizeHandles val="exact"/>
        </dgm:presLayoutVars>
      </dgm:prSet>
      <dgm:spPr/>
      <dgm:t>
        <a:bodyPr/>
        <a:lstStyle/>
        <a:p>
          <a:endParaRPr lang="nl-BE"/>
        </a:p>
      </dgm:t>
    </dgm:pt>
    <dgm:pt modelId="{8311650C-4BCD-4E4D-845E-6CA6A9FCFBFD}" type="pres">
      <dgm:prSet presAssocID="{F509D0EC-D1CC-441E-9FA7-4E1EFDEDCC1B}" presName="gear1" presStyleLbl="node1" presStyleIdx="0" presStyleCnt="3">
        <dgm:presLayoutVars>
          <dgm:chMax val="1"/>
          <dgm:bulletEnabled val="1"/>
        </dgm:presLayoutVars>
      </dgm:prSet>
      <dgm:spPr/>
      <dgm:t>
        <a:bodyPr/>
        <a:lstStyle/>
        <a:p>
          <a:endParaRPr lang="nl-BE"/>
        </a:p>
      </dgm:t>
    </dgm:pt>
    <dgm:pt modelId="{30519B77-4ADF-4CDF-9812-8DE94588ECF4}" type="pres">
      <dgm:prSet presAssocID="{F509D0EC-D1CC-441E-9FA7-4E1EFDEDCC1B}" presName="gear1srcNode" presStyleLbl="node1" presStyleIdx="0" presStyleCnt="3"/>
      <dgm:spPr/>
      <dgm:t>
        <a:bodyPr/>
        <a:lstStyle/>
        <a:p>
          <a:endParaRPr lang="nl-BE"/>
        </a:p>
      </dgm:t>
    </dgm:pt>
    <dgm:pt modelId="{A5B45CAE-FDD5-481E-AC2A-B69977376C7B}" type="pres">
      <dgm:prSet presAssocID="{F509D0EC-D1CC-441E-9FA7-4E1EFDEDCC1B}" presName="gear1dstNode" presStyleLbl="node1" presStyleIdx="0" presStyleCnt="3"/>
      <dgm:spPr/>
      <dgm:t>
        <a:bodyPr/>
        <a:lstStyle/>
        <a:p>
          <a:endParaRPr lang="nl-BE"/>
        </a:p>
      </dgm:t>
    </dgm:pt>
    <dgm:pt modelId="{1B7E6855-673A-4607-B581-5F2B552F7B5A}" type="pres">
      <dgm:prSet presAssocID="{E760DF3E-0383-49E7-96AD-6D3198C6D654}" presName="gear2" presStyleLbl="node1" presStyleIdx="1" presStyleCnt="3">
        <dgm:presLayoutVars>
          <dgm:chMax val="1"/>
          <dgm:bulletEnabled val="1"/>
        </dgm:presLayoutVars>
      </dgm:prSet>
      <dgm:spPr/>
      <dgm:t>
        <a:bodyPr/>
        <a:lstStyle/>
        <a:p>
          <a:endParaRPr lang="nl-BE"/>
        </a:p>
      </dgm:t>
    </dgm:pt>
    <dgm:pt modelId="{47450CEA-AE55-4588-9427-6E4CAAC1DB25}" type="pres">
      <dgm:prSet presAssocID="{E760DF3E-0383-49E7-96AD-6D3198C6D654}" presName="gear2srcNode" presStyleLbl="node1" presStyleIdx="1" presStyleCnt="3"/>
      <dgm:spPr/>
      <dgm:t>
        <a:bodyPr/>
        <a:lstStyle/>
        <a:p>
          <a:endParaRPr lang="nl-BE"/>
        </a:p>
      </dgm:t>
    </dgm:pt>
    <dgm:pt modelId="{3AE7438F-D889-459A-8C52-218C8A3C3D62}" type="pres">
      <dgm:prSet presAssocID="{E760DF3E-0383-49E7-96AD-6D3198C6D654}" presName="gear2dstNode" presStyleLbl="node1" presStyleIdx="1" presStyleCnt="3"/>
      <dgm:spPr/>
      <dgm:t>
        <a:bodyPr/>
        <a:lstStyle/>
        <a:p>
          <a:endParaRPr lang="nl-BE"/>
        </a:p>
      </dgm:t>
    </dgm:pt>
    <dgm:pt modelId="{F8BAA9DB-8EDE-4B80-BFC8-FC8758C5A626}" type="pres">
      <dgm:prSet presAssocID="{41732FB3-AA99-4A69-9C71-28BF1FB40A9F}" presName="gear3" presStyleLbl="node1" presStyleIdx="2" presStyleCnt="3"/>
      <dgm:spPr/>
      <dgm:t>
        <a:bodyPr/>
        <a:lstStyle/>
        <a:p>
          <a:endParaRPr lang="nl-BE"/>
        </a:p>
      </dgm:t>
    </dgm:pt>
    <dgm:pt modelId="{81FF3CA7-9316-434F-A4F0-3A4DEDE75AE3}" type="pres">
      <dgm:prSet presAssocID="{41732FB3-AA99-4A69-9C71-28BF1FB40A9F}" presName="gear3tx" presStyleLbl="node1" presStyleIdx="2" presStyleCnt="3">
        <dgm:presLayoutVars>
          <dgm:chMax val="1"/>
          <dgm:bulletEnabled val="1"/>
        </dgm:presLayoutVars>
      </dgm:prSet>
      <dgm:spPr/>
      <dgm:t>
        <a:bodyPr/>
        <a:lstStyle/>
        <a:p>
          <a:endParaRPr lang="nl-BE"/>
        </a:p>
      </dgm:t>
    </dgm:pt>
    <dgm:pt modelId="{0433C1A9-54B5-4D08-B0F1-6A121639D133}" type="pres">
      <dgm:prSet presAssocID="{41732FB3-AA99-4A69-9C71-28BF1FB40A9F}" presName="gear3srcNode" presStyleLbl="node1" presStyleIdx="2" presStyleCnt="3"/>
      <dgm:spPr/>
      <dgm:t>
        <a:bodyPr/>
        <a:lstStyle/>
        <a:p>
          <a:endParaRPr lang="nl-BE"/>
        </a:p>
      </dgm:t>
    </dgm:pt>
    <dgm:pt modelId="{03007E93-7810-4961-9DC6-6FC20F88A478}" type="pres">
      <dgm:prSet presAssocID="{41732FB3-AA99-4A69-9C71-28BF1FB40A9F}" presName="gear3dstNode" presStyleLbl="node1" presStyleIdx="2" presStyleCnt="3"/>
      <dgm:spPr/>
      <dgm:t>
        <a:bodyPr/>
        <a:lstStyle/>
        <a:p>
          <a:endParaRPr lang="nl-BE"/>
        </a:p>
      </dgm:t>
    </dgm:pt>
    <dgm:pt modelId="{6C12ED8F-43B0-4D5A-979E-6BF36473CEBB}" type="pres">
      <dgm:prSet presAssocID="{154F6B9A-63E7-4284-A88A-13993E1C65C7}" presName="connector1" presStyleLbl="sibTrans2D1" presStyleIdx="0" presStyleCnt="3"/>
      <dgm:spPr/>
      <dgm:t>
        <a:bodyPr/>
        <a:lstStyle/>
        <a:p>
          <a:endParaRPr lang="nl-BE"/>
        </a:p>
      </dgm:t>
    </dgm:pt>
    <dgm:pt modelId="{585146CE-CEFF-4369-9B1B-131257921E1B}" type="pres">
      <dgm:prSet presAssocID="{03D52DA3-EC86-4806-BB08-52F6B3CAF821}" presName="connector2" presStyleLbl="sibTrans2D1" presStyleIdx="1" presStyleCnt="3"/>
      <dgm:spPr/>
      <dgm:t>
        <a:bodyPr/>
        <a:lstStyle/>
        <a:p>
          <a:endParaRPr lang="nl-BE"/>
        </a:p>
      </dgm:t>
    </dgm:pt>
    <dgm:pt modelId="{F2750E9A-ED61-4EDA-B976-167E43C7CC18}" type="pres">
      <dgm:prSet presAssocID="{D8C2289A-A61E-4CC5-8093-462786BBE013}" presName="connector3" presStyleLbl="sibTrans2D1" presStyleIdx="2" presStyleCnt="3"/>
      <dgm:spPr/>
      <dgm:t>
        <a:bodyPr/>
        <a:lstStyle/>
        <a:p>
          <a:endParaRPr lang="nl-BE"/>
        </a:p>
      </dgm:t>
    </dgm:pt>
  </dgm:ptLst>
  <dgm:cxnLst>
    <dgm:cxn modelId="{A40C333A-0738-423B-B6E4-4B5A4CFBB77C}" type="presOf" srcId="{41732FB3-AA99-4A69-9C71-28BF1FB40A9F}" destId="{0433C1A9-54B5-4D08-B0F1-6A121639D133}" srcOrd="2" destOrd="0" presId="urn:microsoft.com/office/officeart/2005/8/layout/gear1"/>
    <dgm:cxn modelId="{9448D73F-5313-48D3-959D-B7372FC4C658}" type="presOf" srcId="{41732FB3-AA99-4A69-9C71-28BF1FB40A9F}" destId="{81FF3CA7-9316-434F-A4F0-3A4DEDE75AE3}" srcOrd="1" destOrd="0" presId="urn:microsoft.com/office/officeart/2005/8/layout/gear1"/>
    <dgm:cxn modelId="{3560E6B4-D1E7-4565-B804-5ACF708C6CB7}" type="presOf" srcId="{E760DF3E-0383-49E7-96AD-6D3198C6D654}" destId="{3AE7438F-D889-459A-8C52-218C8A3C3D62}" srcOrd="2" destOrd="0" presId="urn:microsoft.com/office/officeart/2005/8/layout/gear1"/>
    <dgm:cxn modelId="{00C4E373-84F8-4BC7-A3C4-2E2657767109}" type="presOf" srcId="{F509D0EC-D1CC-441E-9FA7-4E1EFDEDCC1B}" destId="{A5B45CAE-FDD5-481E-AC2A-B69977376C7B}" srcOrd="2" destOrd="0" presId="urn:microsoft.com/office/officeart/2005/8/layout/gear1"/>
    <dgm:cxn modelId="{F8A4EEAD-11C3-4AA2-8567-DA7B0DCB9A2C}" type="presOf" srcId="{E760DF3E-0383-49E7-96AD-6D3198C6D654}" destId="{1B7E6855-673A-4607-B581-5F2B552F7B5A}" srcOrd="0" destOrd="0" presId="urn:microsoft.com/office/officeart/2005/8/layout/gear1"/>
    <dgm:cxn modelId="{14541A18-E073-4EDF-8B26-64EAA4521CB1}" type="presOf" srcId="{F509D0EC-D1CC-441E-9FA7-4E1EFDEDCC1B}" destId="{30519B77-4ADF-4CDF-9812-8DE94588ECF4}" srcOrd="1" destOrd="0" presId="urn:microsoft.com/office/officeart/2005/8/layout/gear1"/>
    <dgm:cxn modelId="{DC1E499C-E7A4-41F3-A36E-B1ED3219AC35}" type="presOf" srcId="{41732FB3-AA99-4A69-9C71-28BF1FB40A9F}" destId="{F8BAA9DB-8EDE-4B80-BFC8-FC8758C5A626}" srcOrd="0" destOrd="0" presId="urn:microsoft.com/office/officeart/2005/8/layout/gear1"/>
    <dgm:cxn modelId="{4CDD8693-AD73-4AC3-814B-C57F01FC390A}" srcId="{DB94ADA5-4190-49C7-8C4C-A4A400371ADF}" destId="{F509D0EC-D1CC-441E-9FA7-4E1EFDEDCC1B}" srcOrd="0" destOrd="0" parTransId="{E995C674-40DE-4DA1-B6C5-78152A454CD3}" sibTransId="{154F6B9A-63E7-4284-A88A-13993E1C65C7}"/>
    <dgm:cxn modelId="{F55C68B4-AAFE-44D5-9679-7F02BADC0249}" type="presOf" srcId="{41732FB3-AA99-4A69-9C71-28BF1FB40A9F}" destId="{03007E93-7810-4961-9DC6-6FC20F88A478}" srcOrd="3" destOrd="0" presId="urn:microsoft.com/office/officeart/2005/8/layout/gear1"/>
    <dgm:cxn modelId="{FEEC5CDE-F979-4193-A6CF-5D31D131E146}" type="presOf" srcId="{D8C2289A-A61E-4CC5-8093-462786BBE013}" destId="{F2750E9A-ED61-4EDA-B976-167E43C7CC18}" srcOrd="0" destOrd="0" presId="urn:microsoft.com/office/officeart/2005/8/layout/gear1"/>
    <dgm:cxn modelId="{8260BF1A-04F4-4BA6-9DFB-C3D79C09A727}" type="presOf" srcId="{E760DF3E-0383-49E7-96AD-6D3198C6D654}" destId="{47450CEA-AE55-4588-9427-6E4CAAC1DB25}" srcOrd="1" destOrd="0" presId="urn:microsoft.com/office/officeart/2005/8/layout/gear1"/>
    <dgm:cxn modelId="{E9EDA790-2740-46C5-8B21-4062D4D89DBD}" type="presOf" srcId="{154F6B9A-63E7-4284-A88A-13993E1C65C7}" destId="{6C12ED8F-43B0-4D5A-979E-6BF36473CEBB}" srcOrd="0" destOrd="0" presId="urn:microsoft.com/office/officeart/2005/8/layout/gear1"/>
    <dgm:cxn modelId="{4441E589-60A4-4DB5-9690-BCE3104A0388}" srcId="{DB94ADA5-4190-49C7-8C4C-A4A400371ADF}" destId="{41732FB3-AA99-4A69-9C71-28BF1FB40A9F}" srcOrd="2" destOrd="0" parTransId="{F559DA60-2FB9-474A-BE9B-FB377ABD768C}" sibTransId="{D8C2289A-A61E-4CC5-8093-462786BBE013}"/>
    <dgm:cxn modelId="{49EB4DFD-039E-4AE7-A5C9-9AE0461916FA}" type="presOf" srcId="{DB94ADA5-4190-49C7-8C4C-A4A400371ADF}" destId="{76A5AF4C-D7DF-4E0D-8EE4-8F52A49615C5}" srcOrd="0" destOrd="0" presId="urn:microsoft.com/office/officeart/2005/8/layout/gear1"/>
    <dgm:cxn modelId="{45CA9BB8-8FDA-4ECA-8327-E11761D79EAC}" type="presOf" srcId="{03D52DA3-EC86-4806-BB08-52F6B3CAF821}" destId="{585146CE-CEFF-4369-9B1B-131257921E1B}" srcOrd="0" destOrd="0" presId="urn:microsoft.com/office/officeart/2005/8/layout/gear1"/>
    <dgm:cxn modelId="{2BF8D305-2155-49E4-9C92-405BF9F2F84C}" srcId="{DB94ADA5-4190-49C7-8C4C-A4A400371ADF}" destId="{E760DF3E-0383-49E7-96AD-6D3198C6D654}" srcOrd="1" destOrd="0" parTransId="{5CA8B7B2-4F22-4BA0-B436-5ABCB4B4AFBD}" sibTransId="{03D52DA3-EC86-4806-BB08-52F6B3CAF821}"/>
    <dgm:cxn modelId="{67BDE80D-EEED-4ECC-8D12-5BC25AB4808D}" type="presOf" srcId="{F509D0EC-D1CC-441E-9FA7-4E1EFDEDCC1B}" destId="{8311650C-4BCD-4E4D-845E-6CA6A9FCFBFD}" srcOrd="0" destOrd="0" presId="urn:microsoft.com/office/officeart/2005/8/layout/gear1"/>
    <dgm:cxn modelId="{C1B7328E-734D-4ABF-9C99-3E22E63B4593}" type="presParOf" srcId="{76A5AF4C-D7DF-4E0D-8EE4-8F52A49615C5}" destId="{8311650C-4BCD-4E4D-845E-6CA6A9FCFBFD}" srcOrd="0" destOrd="0" presId="urn:microsoft.com/office/officeart/2005/8/layout/gear1"/>
    <dgm:cxn modelId="{99451EE6-7D35-48F9-8DAE-CA8104222F6C}" type="presParOf" srcId="{76A5AF4C-D7DF-4E0D-8EE4-8F52A49615C5}" destId="{30519B77-4ADF-4CDF-9812-8DE94588ECF4}" srcOrd="1" destOrd="0" presId="urn:microsoft.com/office/officeart/2005/8/layout/gear1"/>
    <dgm:cxn modelId="{3D30168A-42F5-4C90-BC4A-7D56EA75EF7B}" type="presParOf" srcId="{76A5AF4C-D7DF-4E0D-8EE4-8F52A49615C5}" destId="{A5B45CAE-FDD5-481E-AC2A-B69977376C7B}" srcOrd="2" destOrd="0" presId="urn:microsoft.com/office/officeart/2005/8/layout/gear1"/>
    <dgm:cxn modelId="{90991B16-1803-477A-A994-FF53A5A35C8E}" type="presParOf" srcId="{76A5AF4C-D7DF-4E0D-8EE4-8F52A49615C5}" destId="{1B7E6855-673A-4607-B581-5F2B552F7B5A}" srcOrd="3" destOrd="0" presId="urn:microsoft.com/office/officeart/2005/8/layout/gear1"/>
    <dgm:cxn modelId="{E7F9FADE-042C-41EB-A316-683C1D6FCA63}" type="presParOf" srcId="{76A5AF4C-D7DF-4E0D-8EE4-8F52A49615C5}" destId="{47450CEA-AE55-4588-9427-6E4CAAC1DB25}" srcOrd="4" destOrd="0" presId="urn:microsoft.com/office/officeart/2005/8/layout/gear1"/>
    <dgm:cxn modelId="{9C297F02-91B1-4F1F-A117-301CEBE99801}" type="presParOf" srcId="{76A5AF4C-D7DF-4E0D-8EE4-8F52A49615C5}" destId="{3AE7438F-D889-459A-8C52-218C8A3C3D62}" srcOrd="5" destOrd="0" presId="urn:microsoft.com/office/officeart/2005/8/layout/gear1"/>
    <dgm:cxn modelId="{3977F214-E4B7-45F6-A4DD-6FE71BF0A16B}" type="presParOf" srcId="{76A5AF4C-D7DF-4E0D-8EE4-8F52A49615C5}" destId="{F8BAA9DB-8EDE-4B80-BFC8-FC8758C5A626}" srcOrd="6" destOrd="0" presId="urn:microsoft.com/office/officeart/2005/8/layout/gear1"/>
    <dgm:cxn modelId="{C913DA34-B1F0-4B7F-A275-07C535395898}" type="presParOf" srcId="{76A5AF4C-D7DF-4E0D-8EE4-8F52A49615C5}" destId="{81FF3CA7-9316-434F-A4F0-3A4DEDE75AE3}" srcOrd="7" destOrd="0" presId="urn:microsoft.com/office/officeart/2005/8/layout/gear1"/>
    <dgm:cxn modelId="{7F324B9F-7F14-4B96-9499-ADE8AD4C7C80}" type="presParOf" srcId="{76A5AF4C-D7DF-4E0D-8EE4-8F52A49615C5}" destId="{0433C1A9-54B5-4D08-B0F1-6A121639D133}" srcOrd="8" destOrd="0" presId="urn:microsoft.com/office/officeart/2005/8/layout/gear1"/>
    <dgm:cxn modelId="{8EAB2C51-B9F7-4FE1-920B-B4AFD15A1FCC}" type="presParOf" srcId="{76A5AF4C-D7DF-4E0D-8EE4-8F52A49615C5}" destId="{03007E93-7810-4961-9DC6-6FC20F88A478}" srcOrd="9" destOrd="0" presId="urn:microsoft.com/office/officeart/2005/8/layout/gear1"/>
    <dgm:cxn modelId="{1F78214B-0EB3-4E8C-9DDA-662ABA3E953E}" type="presParOf" srcId="{76A5AF4C-D7DF-4E0D-8EE4-8F52A49615C5}" destId="{6C12ED8F-43B0-4D5A-979E-6BF36473CEBB}" srcOrd="10" destOrd="0" presId="urn:microsoft.com/office/officeart/2005/8/layout/gear1"/>
    <dgm:cxn modelId="{283D37E6-7FE7-4E0D-8B6F-CDCEA97EC483}" type="presParOf" srcId="{76A5AF4C-D7DF-4E0D-8EE4-8F52A49615C5}" destId="{585146CE-CEFF-4369-9B1B-131257921E1B}" srcOrd="11" destOrd="0" presId="urn:microsoft.com/office/officeart/2005/8/layout/gear1"/>
    <dgm:cxn modelId="{BA455376-FD6A-49E0-A001-132D5A233B64}" type="presParOf" srcId="{76A5AF4C-D7DF-4E0D-8EE4-8F52A49615C5}" destId="{F2750E9A-ED61-4EDA-B976-167E43C7CC1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1B79FC-4D42-4449-98B5-B148A4D187AB}" type="doc">
      <dgm:prSet loTypeId="urn:microsoft.com/office/officeart/2011/layout/RadialPictureList" loCatId="officeonline" qsTypeId="urn:microsoft.com/office/officeart/2005/8/quickstyle/simple2" qsCatId="simple" csTypeId="urn:microsoft.com/office/officeart/2005/8/colors/accent1_4" csCatId="accent1" phldr="1"/>
      <dgm:spPr/>
      <dgm:t>
        <a:bodyPr/>
        <a:lstStyle/>
        <a:p>
          <a:endParaRPr lang="nl-BE"/>
        </a:p>
      </dgm:t>
    </dgm:pt>
    <dgm:pt modelId="{BB84AB62-02CD-4E50-9269-12A79A0B3AF1}">
      <dgm:prSet phldrT="[Tekst]"/>
      <dgm:spPr/>
      <dgm:t>
        <a:bodyPr/>
        <a:lstStyle/>
        <a:p>
          <a:r>
            <a:rPr lang="nl-BE" dirty="0" smtClean="0"/>
            <a:t>Is de Geest God?</a:t>
          </a:r>
          <a:endParaRPr lang="nl-BE" dirty="0"/>
        </a:p>
      </dgm:t>
    </dgm:pt>
    <dgm:pt modelId="{41A6256F-CACD-4BF1-997B-B7A2785A743C}" type="parTrans" cxnId="{BD054DF5-AD85-4A37-BB76-C2DAA8C7CEF7}">
      <dgm:prSet/>
      <dgm:spPr/>
      <dgm:t>
        <a:bodyPr/>
        <a:lstStyle/>
        <a:p>
          <a:endParaRPr lang="nl-BE"/>
        </a:p>
      </dgm:t>
    </dgm:pt>
    <dgm:pt modelId="{499AA06B-AAE8-4FA4-9B66-8EB1B66E7468}" type="sibTrans" cxnId="{BD054DF5-AD85-4A37-BB76-C2DAA8C7CEF7}">
      <dgm:prSet/>
      <dgm:spPr/>
      <dgm:t>
        <a:bodyPr/>
        <a:lstStyle/>
        <a:p>
          <a:endParaRPr lang="nl-BE"/>
        </a:p>
      </dgm:t>
    </dgm:pt>
    <dgm:pt modelId="{C21D2987-F73A-4313-BCDC-A379507C1367}">
      <dgm:prSet phldrT="[Tekst]" custT="1"/>
      <dgm:spPr/>
      <dgm:t>
        <a:bodyPr/>
        <a:lstStyle/>
        <a:p>
          <a:r>
            <a:rPr lang="nl-BE" sz="1800" i="1" dirty="0" smtClean="0"/>
            <a:t>Origenes</a:t>
          </a:r>
        </a:p>
        <a:p>
          <a:r>
            <a:rPr lang="nl-BE" sz="1800" i="1" dirty="0" smtClean="0"/>
            <a:t>(185–254)</a:t>
          </a:r>
          <a:endParaRPr lang="nl-BE" sz="1800" i="1" dirty="0"/>
        </a:p>
      </dgm:t>
    </dgm:pt>
    <dgm:pt modelId="{5DA76E3A-EAC1-47BD-9EBC-6EC4C3A8BFF0}" type="parTrans" cxnId="{7698B6FB-4810-411E-89D9-DFD21CDEB222}">
      <dgm:prSet/>
      <dgm:spPr/>
      <dgm:t>
        <a:bodyPr/>
        <a:lstStyle/>
        <a:p>
          <a:endParaRPr lang="nl-BE"/>
        </a:p>
      </dgm:t>
    </dgm:pt>
    <dgm:pt modelId="{83DE97BB-5EC9-4FDF-A536-B40F033EDCE6}" type="sibTrans" cxnId="{7698B6FB-4810-411E-89D9-DFD21CDEB222}">
      <dgm:prSet/>
      <dgm:spPr/>
      <dgm:t>
        <a:bodyPr/>
        <a:lstStyle/>
        <a:p>
          <a:endParaRPr lang="nl-BE"/>
        </a:p>
      </dgm:t>
    </dgm:pt>
    <dgm:pt modelId="{045DF285-057A-47E1-8056-9155F88CE991}">
      <dgm:prSet phldrT="[Tekst]" custT="1"/>
      <dgm:spPr/>
      <dgm:t>
        <a:bodyPr/>
        <a:lstStyle/>
        <a:p>
          <a:r>
            <a:rPr lang="nl-BE" sz="1800" i="1" dirty="0" smtClean="0"/>
            <a:t>Tertullianus</a:t>
          </a:r>
        </a:p>
        <a:p>
          <a:r>
            <a:rPr lang="nl-BE" sz="1800" i="1" dirty="0" smtClean="0"/>
            <a:t>(155-220)</a:t>
          </a:r>
          <a:endParaRPr lang="nl-BE" sz="1800" i="1" dirty="0"/>
        </a:p>
      </dgm:t>
    </dgm:pt>
    <dgm:pt modelId="{E256C667-2C3A-4466-95E1-D98973ED1C77}" type="parTrans" cxnId="{5B206EFE-9BE6-473E-9DC5-B5396BD80308}">
      <dgm:prSet/>
      <dgm:spPr/>
      <dgm:t>
        <a:bodyPr/>
        <a:lstStyle/>
        <a:p>
          <a:endParaRPr lang="nl-BE"/>
        </a:p>
      </dgm:t>
    </dgm:pt>
    <dgm:pt modelId="{92B4B6DB-216F-4118-A1AC-5FCE61D6B09F}" type="sibTrans" cxnId="{5B206EFE-9BE6-473E-9DC5-B5396BD80308}">
      <dgm:prSet/>
      <dgm:spPr/>
      <dgm:t>
        <a:bodyPr/>
        <a:lstStyle/>
        <a:p>
          <a:endParaRPr lang="nl-BE"/>
        </a:p>
      </dgm:t>
    </dgm:pt>
    <dgm:pt modelId="{F6FD2D23-A66A-418F-8C93-8F73F0D12DF4}">
      <dgm:prSet phldrT="[Tekst]" custT="1"/>
      <dgm:spPr/>
      <dgm:t>
        <a:bodyPr/>
        <a:lstStyle/>
        <a:p>
          <a:r>
            <a:rPr lang="nl-BE" sz="1800" i="1" dirty="0" err="1" smtClean="0"/>
            <a:t>Athanasius</a:t>
          </a:r>
          <a:r>
            <a:rPr lang="nl-BE" sz="1800" i="1" dirty="0" smtClean="0"/>
            <a:t> (295-373)</a:t>
          </a:r>
          <a:endParaRPr lang="nl-BE" sz="1800" i="1" dirty="0"/>
        </a:p>
      </dgm:t>
    </dgm:pt>
    <dgm:pt modelId="{FC155AB2-9667-4A77-9579-7064A9A053BA}" type="parTrans" cxnId="{C25C7B3E-40D4-4FF6-9152-ECBFF9874EB2}">
      <dgm:prSet/>
      <dgm:spPr/>
      <dgm:t>
        <a:bodyPr/>
        <a:lstStyle/>
        <a:p>
          <a:endParaRPr lang="nl-BE"/>
        </a:p>
      </dgm:t>
    </dgm:pt>
    <dgm:pt modelId="{8D906F74-818F-4437-94C5-F81468956E44}" type="sibTrans" cxnId="{C25C7B3E-40D4-4FF6-9152-ECBFF9874EB2}">
      <dgm:prSet/>
      <dgm:spPr/>
      <dgm:t>
        <a:bodyPr/>
        <a:lstStyle/>
        <a:p>
          <a:endParaRPr lang="nl-BE"/>
        </a:p>
      </dgm:t>
    </dgm:pt>
    <dgm:pt modelId="{C1E418DE-0DA8-474B-8AD3-ED78AA99CE38}">
      <dgm:prSet phldrT="[Tekst]" custT="1"/>
      <dgm:spPr/>
      <dgm:t>
        <a:bodyPr/>
        <a:lstStyle/>
        <a:p>
          <a:r>
            <a:rPr lang="nl-BE" sz="1800" i="1" smtClean="0"/>
            <a:t>Basilius</a:t>
          </a:r>
          <a:endParaRPr lang="nl-BE" sz="1800" i="1" dirty="0" smtClean="0"/>
        </a:p>
        <a:p>
          <a:r>
            <a:rPr lang="nl-BE" sz="1800" i="1" dirty="0" smtClean="0"/>
            <a:t>(330-379)</a:t>
          </a:r>
          <a:endParaRPr lang="nl-BE" sz="1800" i="1" dirty="0"/>
        </a:p>
      </dgm:t>
    </dgm:pt>
    <dgm:pt modelId="{DA8702AA-4CE3-4F66-A467-585FEE9EA0B2}" type="parTrans" cxnId="{2B20ADD7-03EF-4669-B18B-1C2DEFEC8009}">
      <dgm:prSet/>
      <dgm:spPr/>
      <dgm:t>
        <a:bodyPr/>
        <a:lstStyle/>
        <a:p>
          <a:endParaRPr lang="nl-BE"/>
        </a:p>
      </dgm:t>
    </dgm:pt>
    <dgm:pt modelId="{33CCE064-21C6-4A26-9EA4-A1E44DC55A06}" type="sibTrans" cxnId="{2B20ADD7-03EF-4669-B18B-1C2DEFEC8009}">
      <dgm:prSet/>
      <dgm:spPr/>
      <dgm:t>
        <a:bodyPr/>
        <a:lstStyle/>
        <a:p>
          <a:endParaRPr lang="nl-BE"/>
        </a:p>
      </dgm:t>
    </dgm:pt>
    <dgm:pt modelId="{890B0D4B-EC52-4D78-9AFE-F54F20243F08}" type="pres">
      <dgm:prSet presAssocID="{321B79FC-4D42-4449-98B5-B148A4D187AB}" presName="Name0" presStyleCnt="0">
        <dgm:presLayoutVars>
          <dgm:chMax val="1"/>
          <dgm:chPref val="1"/>
          <dgm:dir/>
          <dgm:resizeHandles/>
        </dgm:presLayoutVars>
      </dgm:prSet>
      <dgm:spPr/>
      <dgm:t>
        <a:bodyPr/>
        <a:lstStyle/>
        <a:p>
          <a:endParaRPr lang="nl-BE"/>
        </a:p>
      </dgm:t>
    </dgm:pt>
    <dgm:pt modelId="{78527762-AB9F-4F9A-A527-5EF9C4D7C515}" type="pres">
      <dgm:prSet presAssocID="{BB84AB62-02CD-4E50-9269-12A79A0B3AF1}" presName="Parent" presStyleLbl="node1" presStyleIdx="0" presStyleCnt="2">
        <dgm:presLayoutVars>
          <dgm:chMax val="4"/>
          <dgm:chPref val="3"/>
        </dgm:presLayoutVars>
      </dgm:prSet>
      <dgm:spPr/>
      <dgm:t>
        <a:bodyPr/>
        <a:lstStyle/>
        <a:p>
          <a:endParaRPr lang="nl-BE"/>
        </a:p>
      </dgm:t>
    </dgm:pt>
    <dgm:pt modelId="{A95E36D4-2DA8-4E2C-A939-EABD22BEBF3B}" type="pres">
      <dgm:prSet presAssocID="{045DF285-057A-47E1-8056-9155F88CE991}" presName="Accent" presStyleLbl="node1" presStyleIdx="1" presStyleCnt="2"/>
      <dgm:spPr/>
    </dgm:pt>
    <dgm:pt modelId="{0B0093EE-FFCE-4469-B3A6-B2F9A591B15B}" type="pres">
      <dgm:prSet presAssocID="{045DF285-057A-47E1-8056-9155F88CE991}" presName="Image1" presStyleLbl="fgImgPlace1" presStyleIdx="0" presStyleCnt="4"/>
      <dgm:spPr>
        <a:blipFill rotWithShape="1">
          <a:blip xmlns:r="http://schemas.openxmlformats.org/officeDocument/2006/relationships" r:embed="rId1"/>
          <a:stretch>
            <a:fillRect/>
          </a:stretch>
        </a:blipFill>
        <a:ln>
          <a:solidFill>
            <a:srgbClr val="92D050"/>
          </a:solidFill>
        </a:ln>
      </dgm:spPr>
    </dgm:pt>
    <dgm:pt modelId="{6ED19726-7AC5-446D-A76A-51FD6151AC2C}" type="pres">
      <dgm:prSet presAssocID="{045DF285-057A-47E1-8056-9155F88CE991}" presName="Child1" presStyleLbl="revTx" presStyleIdx="0" presStyleCnt="4">
        <dgm:presLayoutVars>
          <dgm:chMax val="0"/>
          <dgm:chPref val="0"/>
          <dgm:bulletEnabled val="1"/>
        </dgm:presLayoutVars>
      </dgm:prSet>
      <dgm:spPr/>
      <dgm:t>
        <a:bodyPr/>
        <a:lstStyle/>
        <a:p>
          <a:endParaRPr lang="nl-BE"/>
        </a:p>
      </dgm:t>
    </dgm:pt>
    <dgm:pt modelId="{99B7ED5D-CBF8-408A-8E79-B22D77D4CA3D}" type="pres">
      <dgm:prSet presAssocID="{C21D2987-F73A-4313-BCDC-A379507C1367}" presName="Image2" presStyleCnt="0"/>
      <dgm:spPr/>
    </dgm:pt>
    <dgm:pt modelId="{F6364884-3045-4289-855A-992F4AD8FA36}" type="pres">
      <dgm:prSet presAssocID="{C21D2987-F73A-4313-BCDC-A379507C1367}" presName="Image" presStyleLbl="fgImgPlace1" presStyleIdx="1" presStyleCnt="4"/>
      <dgm:spPr>
        <a:blipFill rotWithShape="1">
          <a:blip xmlns:r="http://schemas.openxmlformats.org/officeDocument/2006/relationships" r:embed="rId2"/>
          <a:stretch>
            <a:fillRect/>
          </a:stretch>
        </a:blipFill>
        <a:ln>
          <a:solidFill>
            <a:schemeClr val="accent2"/>
          </a:solidFill>
        </a:ln>
      </dgm:spPr>
    </dgm:pt>
    <dgm:pt modelId="{F530D8DA-DA39-4004-AB6C-75A606917CB1}" type="pres">
      <dgm:prSet presAssocID="{C21D2987-F73A-4313-BCDC-A379507C1367}" presName="Child2" presStyleLbl="revTx" presStyleIdx="1" presStyleCnt="4">
        <dgm:presLayoutVars>
          <dgm:chMax val="0"/>
          <dgm:chPref val="0"/>
          <dgm:bulletEnabled val="1"/>
        </dgm:presLayoutVars>
      </dgm:prSet>
      <dgm:spPr/>
      <dgm:t>
        <a:bodyPr/>
        <a:lstStyle/>
        <a:p>
          <a:endParaRPr lang="nl-BE"/>
        </a:p>
      </dgm:t>
    </dgm:pt>
    <dgm:pt modelId="{A40C70CE-83DB-47C2-85EC-99E6DEAB8E7E}" type="pres">
      <dgm:prSet presAssocID="{F6FD2D23-A66A-418F-8C93-8F73F0D12DF4}" presName="Image3" presStyleCnt="0"/>
      <dgm:spPr/>
    </dgm:pt>
    <dgm:pt modelId="{0B0A08F1-BEE3-484B-8FAF-96F2C8549949}" type="pres">
      <dgm:prSet presAssocID="{F6FD2D23-A66A-418F-8C93-8F73F0D12DF4}" presName="Imag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1000" r="-1000"/>
          </a:stretch>
        </a:blipFill>
        <a:ln>
          <a:solidFill>
            <a:srgbClr val="92D050"/>
          </a:solidFill>
        </a:ln>
      </dgm:spPr>
    </dgm:pt>
    <dgm:pt modelId="{93DC508F-6BFA-4A36-940B-E27354D2E14B}" type="pres">
      <dgm:prSet presAssocID="{F6FD2D23-A66A-418F-8C93-8F73F0D12DF4}" presName="Child3" presStyleLbl="revTx" presStyleIdx="2" presStyleCnt="4">
        <dgm:presLayoutVars>
          <dgm:chMax val="0"/>
          <dgm:chPref val="0"/>
          <dgm:bulletEnabled val="1"/>
        </dgm:presLayoutVars>
      </dgm:prSet>
      <dgm:spPr/>
      <dgm:t>
        <a:bodyPr/>
        <a:lstStyle/>
        <a:p>
          <a:endParaRPr lang="nl-BE"/>
        </a:p>
      </dgm:t>
    </dgm:pt>
    <dgm:pt modelId="{B69BE94C-EAC2-41AD-A404-43FA76A8E1CA}" type="pres">
      <dgm:prSet presAssocID="{C1E418DE-0DA8-474B-8AD3-ED78AA99CE38}" presName="Image4" presStyleCnt="0"/>
      <dgm:spPr/>
    </dgm:pt>
    <dgm:pt modelId="{B37BDB5D-DA2D-461D-A61E-DBF410A7D4F6}" type="pres">
      <dgm:prSet presAssocID="{C1E418DE-0DA8-474B-8AD3-ED78AA99CE38}" presName="Image"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12000" b="-12000"/>
          </a:stretch>
        </a:blipFill>
        <a:ln>
          <a:solidFill>
            <a:srgbClr val="92D050"/>
          </a:solidFill>
        </a:ln>
      </dgm:spPr>
    </dgm:pt>
    <dgm:pt modelId="{883263DE-AD4A-4EBA-BC27-30120EC777D6}" type="pres">
      <dgm:prSet presAssocID="{C1E418DE-0DA8-474B-8AD3-ED78AA99CE38}" presName="Child4" presStyleLbl="revTx" presStyleIdx="3" presStyleCnt="4">
        <dgm:presLayoutVars>
          <dgm:chMax val="0"/>
          <dgm:chPref val="0"/>
          <dgm:bulletEnabled val="1"/>
        </dgm:presLayoutVars>
      </dgm:prSet>
      <dgm:spPr/>
      <dgm:t>
        <a:bodyPr/>
        <a:lstStyle/>
        <a:p>
          <a:endParaRPr lang="nl-BE"/>
        </a:p>
      </dgm:t>
    </dgm:pt>
  </dgm:ptLst>
  <dgm:cxnLst>
    <dgm:cxn modelId="{C25C7B3E-40D4-4FF6-9152-ECBFF9874EB2}" srcId="{BB84AB62-02CD-4E50-9269-12A79A0B3AF1}" destId="{F6FD2D23-A66A-418F-8C93-8F73F0D12DF4}" srcOrd="2" destOrd="0" parTransId="{FC155AB2-9667-4A77-9579-7064A9A053BA}" sibTransId="{8D906F74-818F-4437-94C5-F81468956E44}"/>
    <dgm:cxn modelId="{1DD91F7C-74EF-4E67-86CD-1DD4076A7210}" type="presOf" srcId="{C1E418DE-0DA8-474B-8AD3-ED78AA99CE38}" destId="{883263DE-AD4A-4EBA-BC27-30120EC777D6}" srcOrd="0" destOrd="0" presId="urn:microsoft.com/office/officeart/2011/layout/RadialPictureList"/>
    <dgm:cxn modelId="{1339826E-C2F0-47D7-A833-5ECBD4A4BDB9}" type="presOf" srcId="{F6FD2D23-A66A-418F-8C93-8F73F0D12DF4}" destId="{93DC508F-6BFA-4A36-940B-E27354D2E14B}" srcOrd="0" destOrd="0" presId="urn:microsoft.com/office/officeart/2011/layout/RadialPictureList"/>
    <dgm:cxn modelId="{BD054DF5-AD85-4A37-BB76-C2DAA8C7CEF7}" srcId="{321B79FC-4D42-4449-98B5-B148A4D187AB}" destId="{BB84AB62-02CD-4E50-9269-12A79A0B3AF1}" srcOrd="0" destOrd="0" parTransId="{41A6256F-CACD-4BF1-997B-B7A2785A743C}" sibTransId="{499AA06B-AAE8-4FA4-9B66-8EB1B66E7468}"/>
    <dgm:cxn modelId="{0CA62328-26D4-479C-99E9-D44D3A17664C}" type="presOf" srcId="{321B79FC-4D42-4449-98B5-B148A4D187AB}" destId="{890B0D4B-EC52-4D78-9AFE-F54F20243F08}" srcOrd="0" destOrd="0" presId="urn:microsoft.com/office/officeart/2011/layout/RadialPictureList"/>
    <dgm:cxn modelId="{7698B6FB-4810-411E-89D9-DFD21CDEB222}" srcId="{BB84AB62-02CD-4E50-9269-12A79A0B3AF1}" destId="{C21D2987-F73A-4313-BCDC-A379507C1367}" srcOrd="1" destOrd="0" parTransId="{5DA76E3A-EAC1-47BD-9EBC-6EC4C3A8BFF0}" sibTransId="{83DE97BB-5EC9-4FDF-A536-B40F033EDCE6}"/>
    <dgm:cxn modelId="{8A67E161-0BD0-4A4B-8105-645A7686DE96}" type="presOf" srcId="{045DF285-057A-47E1-8056-9155F88CE991}" destId="{6ED19726-7AC5-446D-A76A-51FD6151AC2C}" srcOrd="0" destOrd="0" presId="urn:microsoft.com/office/officeart/2011/layout/RadialPictureList"/>
    <dgm:cxn modelId="{2E558EAF-6899-4FD6-858E-F9A44A8F11CE}" type="presOf" srcId="{BB84AB62-02CD-4E50-9269-12A79A0B3AF1}" destId="{78527762-AB9F-4F9A-A527-5EF9C4D7C515}" srcOrd="0" destOrd="0" presId="urn:microsoft.com/office/officeart/2011/layout/RadialPictureList"/>
    <dgm:cxn modelId="{5B206EFE-9BE6-473E-9DC5-B5396BD80308}" srcId="{BB84AB62-02CD-4E50-9269-12A79A0B3AF1}" destId="{045DF285-057A-47E1-8056-9155F88CE991}" srcOrd="0" destOrd="0" parTransId="{E256C667-2C3A-4466-95E1-D98973ED1C77}" sibTransId="{92B4B6DB-216F-4118-A1AC-5FCE61D6B09F}"/>
    <dgm:cxn modelId="{540BB525-208E-46FE-9EAB-75851F3F33C3}" type="presOf" srcId="{C21D2987-F73A-4313-BCDC-A379507C1367}" destId="{F530D8DA-DA39-4004-AB6C-75A606917CB1}" srcOrd="0" destOrd="0" presId="urn:microsoft.com/office/officeart/2011/layout/RadialPictureList"/>
    <dgm:cxn modelId="{2B20ADD7-03EF-4669-B18B-1C2DEFEC8009}" srcId="{BB84AB62-02CD-4E50-9269-12A79A0B3AF1}" destId="{C1E418DE-0DA8-474B-8AD3-ED78AA99CE38}" srcOrd="3" destOrd="0" parTransId="{DA8702AA-4CE3-4F66-A467-585FEE9EA0B2}" sibTransId="{33CCE064-21C6-4A26-9EA4-A1E44DC55A06}"/>
    <dgm:cxn modelId="{ADEA3083-CCA1-4BD4-8699-06377E90AD68}" type="presParOf" srcId="{890B0D4B-EC52-4D78-9AFE-F54F20243F08}" destId="{78527762-AB9F-4F9A-A527-5EF9C4D7C515}" srcOrd="0" destOrd="0" presId="urn:microsoft.com/office/officeart/2011/layout/RadialPictureList"/>
    <dgm:cxn modelId="{50B30D22-F089-4B48-B7E9-694F73D9D3B5}" type="presParOf" srcId="{890B0D4B-EC52-4D78-9AFE-F54F20243F08}" destId="{A95E36D4-2DA8-4E2C-A939-EABD22BEBF3B}" srcOrd="1" destOrd="0" presId="urn:microsoft.com/office/officeart/2011/layout/RadialPictureList"/>
    <dgm:cxn modelId="{885B5A6C-44AB-4EDE-A8A7-D7EC87553B5C}" type="presParOf" srcId="{890B0D4B-EC52-4D78-9AFE-F54F20243F08}" destId="{0B0093EE-FFCE-4469-B3A6-B2F9A591B15B}" srcOrd="2" destOrd="0" presId="urn:microsoft.com/office/officeart/2011/layout/RadialPictureList"/>
    <dgm:cxn modelId="{1AD68A6D-8472-4035-B5E9-457006A9E83E}" type="presParOf" srcId="{890B0D4B-EC52-4D78-9AFE-F54F20243F08}" destId="{6ED19726-7AC5-446D-A76A-51FD6151AC2C}" srcOrd="3" destOrd="0" presId="urn:microsoft.com/office/officeart/2011/layout/RadialPictureList"/>
    <dgm:cxn modelId="{BF28F7A5-EF27-4527-B20C-5CCC42C7E573}" type="presParOf" srcId="{890B0D4B-EC52-4D78-9AFE-F54F20243F08}" destId="{99B7ED5D-CBF8-408A-8E79-B22D77D4CA3D}" srcOrd="4" destOrd="0" presId="urn:microsoft.com/office/officeart/2011/layout/RadialPictureList"/>
    <dgm:cxn modelId="{6374ADDC-F820-4B2F-B62A-1A210E287A4C}" type="presParOf" srcId="{99B7ED5D-CBF8-408A-8E79-B22D77D4CA3D}" destId="{F6364884-3045-4289-855A-992F4AD8FA36}" srcOrd="0" destOrd="0" presId="urn:microsoft.com/office/officeart/2011/layout/RadialPictureList"/>
    <dgm:cxn modelId="{32DE9BC4-45C5-4F26-BFAD-F911FF457006}" type="presParOf" srcId="{890B0D4B-EC52-4D78-9AFE-F54F20243F08}" destId="{F530D8DA-DA39-4004-AB6C-75A606917CB1}" srcOrd="5" destOrd="0" presId="urn:microsoft.com/office/officeart/2011/layout/RadialPictureList"/>
    <dgm:cxn modelId="{C1B1A79C-D6C3-430E-848A-EAB29FFC466A}" type="presParOf" srcId="{890B0D4B-EC52-4D78-9AFE-F54F20243F08}" destId="{A40C70CE-83DB-47C2-85EC-99E6DEAB8E7E}" srcOrd="6" destOrd="0" presId="urn:microsoft.com/office/officeart/2011/layout/RadialPictureList"/>
    <dgm:cxn modelId="{AF56EDFE-A6CA-4923-80DA-878DA28DA606}" type="presParOf" srcId="{A40C70CE-83DB-47C2-85EC-99E6DEAB8E7E}" destId="{0B0A08F1-BEE3-484B-8FAF-96F2C8549949}" srcOrd="0" destOrd="0" presId="urn:microsoft.com/office/officeart/2011/layout/RadialPictureList"/>
    <dgm:cxn modelId="{A3CDCDFC-FE2B-4AB7-964B-B6134A534905}" type="presParOf" srcId="{890B0D4B-EC52-4D78-9AFE-F54F20243F08}" destId="{93DC508F-6BFA-4A36-940B-E27354D2E14B}" srcOrd="7" destOrd="0" presId="urn:microsoft.com/office/officeart/2011/layout/RadialPictureList"/>
    <dgm:cxn modelId="{0BA68A13-744C-4328-A382-0BD2D4805F34}" type="presParOf" srcId="{890B0D4B-EC52-4D78-9AFE-F54F20243F08}" destId="{B69BE94C-EAC2-41AD-A404-43FA76A8E1CA}" srcOrd="8" destOrd="0" presId="urn:microsoft.com/office/officeart/2011/layout/RadialPictureList"/>
    <dgm:cxn modelId="{B833CFEB-BDE9-4377-A5D9-92D9612C5A5B}" type="presParOf" srcId="{B69BE94C-EAC2-41AD-A404-43FA76A8E1CA}" destId="{B37BDB5D-DA2D-461D-A61E-DBF410A7D4F6}" srcOrd="0" destOrd="0" presId="urn:microsoft.com/office/officeart/2011/layout/RadialPictureList"/>
    <dgm:cxn modelId="{4746C77E-A405-4F7B-99DA-C888084D0A07}" type="presParOf" srcId="{890B0D4B-EC52-4D78-9AFE-F54F20243F08}" destId="{883263DE-AD4A-4EBA-BC27-30120EC777D6}" srcOrd="9"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8BFB76-12B7-4FE6-9598-17B1B25B203E}" type="doc">
      <dgm:prSet loTypeId="urn:microsoft.com/office/officeart/2008/layout/PictureStrips" loCatId="list" qsTypeId="urn:microsoft.com/office/officeart/2005/8/quickstyle/simple1" qsCatId="simple" csTypeId="urn:microsoft.com/office/officeart/2005/8/colors/accent2_2" csCatId="accent2" phldr="1"/>
      <dgm:spPr/>
      <dgm:t>
        <a:bodyPr/>
        <a:lstStyle/>
        <a:p>
          <a:endParaRPr lang="nl-BE"/>
        </a:p>
      </dgm:t>
    </dgm:pt>
    <dgm:pt modelId="{4BFDD257-A30B-4EEA-9EC5-478FB6C1476D}">
      <dgm:prSet phldrT="[Tekst]"/>
      <dgm:spPr/>
      <dgm:t>
        <a:bodyPr/>
        <a:lstStyle/>
        <a:p>
          <a:r>
            <a:rPr lang="nl-BE" dirty="0" smtClean="0"/>
            <a:t>Inwoning</a:t>
          </a:r>
          <a:endParaRPr lang="nl-BE" dirty="0"/>
        </a:p>
      </dgm:t>
    </dgm:pt>
    <dgm:pt modelId="{A0EDB623-5AFB-4C61-A30F-C9FEADA6ADAF}" type="parTrans" cxnId="{0A7FE3E5-AF48-40FA-85FE-43F0454CD1A4}">
      <dgm:prSet/>
      <dgm:spPr/>
      <dgm:t>
        <a:bodyPr/>
        <a:lstStyle/>
        <a:p>
          <a:endParaRPr lang="nl-BE"/>
        </a:p>
      </dgm:t>
    </dgm:pt>
    <dgm:pt modelId="{C79B5235-7995-4085-AB12-0AF70A73FCED}" type="sibTrans" cxnId="{0A7FE3E5-AF48-40FA-85FE-43F0454CD1A4}">
      <dgm:prSet/>
      <dgm:spPr/>
      <dgm:t>
        <a:bodyPr/>
        <a:lstStyle/>
        <a:p>
          <a:endParaRPr lang="nl-BE"/>
        </a:p>
      </dgm:t>
    </dgm:pt>
    <dgm:pt modelId="{42335C23-8FDC-4D05-ACCC-94233E0745DD}">
      <dgm:prSet phldrT="[Tekst]"/>
      <dgm:spPr/>
      <dgm:t>
        <a:bodyPr/>
        <a:lstStyle/>
        <a:p>
          <a:r>
            <a:rPr lang="nl-BE" dirty="0" smtClean="0"/>
            <a:t>Verzegeling</a:t>
          </a:r>
          <a:endParaRPr lang="nl-BE" dirty="0"/>
        </a:p>
      </dgm:t>
    </dgm:pt>
    <dgm:pt modelId="{B8718AD4-993B-4FA7-970E-E89249DCE0CE}" type="parTrans" cxnId="{23A28388-470B-4D60-8C69-A9776B55052D}">
      <dgm:prSet/>
      <dgm:spPr/>
      <dgm:t>
        <a:bodyPr/>
        <a:lstStyle/>
        <a:p>
          <a:endParaRPr lang="nl-BE"/>
        </a:p>
      </dgm:t>
    </dgm:pt>
    <dgm:pt modelId="{69F5C473-3ACD-4BCB-8482-2068406A77B1}" type="sibTrans" cxnId="{23A28388-470B-4D60-8C69-A9776B55052D}">
      <dgm:prSet/>
      <dgm:spPr/>
      <dgm:t>
        <a:bodyPr/>
        <a:lstStyle/>
        <a:p>
          <a:endParaRPr lang="nl-BE"/>
        </a:p>
      </dgm:t>
    </dgm:pt>
    <dgm:pt modelId="{54606EFF-C8F6-4E8E-85C9-BC900630C1AB}">
      <dgm:prSet/>
      <dgm:spPr/>
      <dgm:t>
        <a:bodyPr/>
        <a:lstStyle/>
        <a:p>
          <a:r>
            <a:rPr lang="nl-BE" dirty="0" smtClean="0"/>
            <a:t>Vervulling</a:t>
          </a:r>
          <a:endParaRPr lang="nl-BE" dirty="0"/>
        </a:p>
      </dgm:t>
    </dgm:pt>
    <dgm:pt modelId="{0BD20CAC-35CE-4085-8EDC-A23802306537}" type="parTrans" cxnId="{2580AA4D-2661-4A5F-96EE-BB01989A2C37}">
      <dgm:prSet/>
      <dgm:spPr/>
      <dgm:t>
        <a:bodyPr/>
        <a:lstStyle/>
        <a:p>
          <a:endParaRPr lang="nl-BE"/>
        </a:p>
      </dgm:t>
    </dgm:pt>
    <dgm:pt modelId="{D4532453-3B2D-4C17-AFA4-36C34E65530B}" type="sibTrans" cxnId="{2580AA4D-2661-4A5F-96EE-BB01989A2C37}">
      <dgm:prSet/>
      <dgm:spPr/>
      <dgm:t>
        <a:bodyPr/>
        <a:lstStyle/>
        <a:p>
          <a:endParaRPr lang="nl-BE"/>
        </a:p>
      </dgm:t>
    </dgm:pt>
    <dgm:pt modelId="{B311CF69-03D9-40E2-82DA-EA616BC9C2C3}">
      <dgm:prSet/>
      <dgm:spPr/>
      <dgm:t>
        <a:bodyPr/>
        <a:lstStyle/>
        <a:p>
          <a:r>
            <a:rPr lang="nl-BE" dirty="0" err="1" smtClean="0"/>
            <a:t>Geestesvrucht</a:t>
          </a:r>
          <a:endParaRPr lang="nl-BE" dirty="0"/>
        </a:p>
      </dgm:t>
    </dgm:pt>
    <dgm:pt modelId="{40917B61-7532-4657-B6ED-71B6132C797B}" type="parTrans" cxnId="{0EA55FDB-AF56-4AE5-AFF1-98C3BF3E83DB}">
      <dgm:prSet/>
      <dgm:spPr/>
      <dgm:t>
        <a:bodyPr/>
        <a:lstStyle/>
        <a:p>
          <a:endParaRPr lang="nl-BE"/>
        </a:p>
      </dgm:t>
    </dgm:pt>
    <dgm:pt modelId="{3C6AC1F6-2CF7-422F-B82F-78C5B213986A}" type="sibTrans" cxnId="{0EA55FDB-AF56-4AE5-AFF1-98C3BF3E83DB}">
      <dgm:prSet/>
      <dgm:spPr/>
      <dgm:t>
        <a:bodyPr/>
        <a:lstStyle/>
        <a:p>
          <a:endParaRPr lang="nl-BE"/>
        </a:p>
      </dgm:t>
    </dgm:pt>
    <dgm:pt modelId="{38A577C8-AD9A-47DE-97DF-A8D2C8F16A12}">
      <dgm:prSet/>
      <dgm:spPr/>
      <dgm:t>
        <a:bodyPr/>
        <a:lstStyle/>
        <a:p>
          <a:r>
            <a:rPr lang="nl-BE" dirty="0" smtClean="0"/>
            <a:t>Geestesgaven</a:t>
          </a:r>
          <a:endParaRPr lang="nl-BE" dirty="0"/>
        </a:p>
      </dgm:t>
    </dgm:pt>
    <dgm:pt modelId="{509ED7ED-0099-457A-8751-28ADE3C09D34}" type="parTrans" cxnId="{B6CD43D7-D7C8-453F-95DE-0955A2EB80AF}">
      <dgm:prSet/>
      <dgm:spPr/>
      <dgm:t>
        <a:bodyPr/>
        <a:lstStyle/>
        <a:p>
          <a:endParaRPr lang="nl-BE"/>
        </a:p>
      </dgm:t>
    </dgm:pt>
    <dgm:pt modelId="{A3585925-2DBC-45AD-AAE0-EBD6C8425450}" type="sibTrans" cxnId="{B6CD43D7-D7C8-453F-95DE-0955A2EB80AF}">
      <dgm:prSet/>
      <dgm:spPr/>
      <dgm:t>
        <a:bodyPr/>
        <a:lstStyle/>
        <a:p>
          <a:endParaRPr lang="nl-BE"/>
        </a:p>
      </dgm:t>
    </dgm:pt>
    <dgm:pt modelId="{CC7B2A9C-61D8-4F48-AA83-E8BD77FAFAC2}">
      <dgm:prSet phldrT="[Tekst]"/>
      <dgm:spPr/>
      <dgm:t>
        <a:bodyPr/>
        <a:lstStyle/>
        <a:p>
          <a:r>
            <a:rPr lang="nl-BE" dirty="0" err="1" smtClean="0"/>
            <a:t>Geestesdoop</a:t>
          </a:r>
          <a:endParaRPr lang="nl-BE" dirty="0"/>
        </a:p>
      </dgm:t>
    </dgm:pt>
    <dgm:pt modelId="{1856D3F4-4C2B-49E6-A891-38FAF8C7375A}" type="parTrans" cxnId="{50E52922-B989-434C-B220-1522DBAA1546}">
      <dgm:prSet/>
      <dgm:spPr/>
      <dgm:t>
        <a:bodyPr/>
        <a:lstStyle/>
        <a:p>
          <a:endParaRPr lang="nl-BE"/>
        </a:p>
      </dgm:t>
    </dgm:pt>
    <dgm:pt modelId="{A8D6194E-F967-4C64-859F-69168EB154B0}" type="sibTrans" cxnId="{50E52922-B989-434C-B220-1522DBAA1546}">
      <dgm:prSet/>
      <dgm:spPr/>
      <dgm:t>
        <a:bodyPr/>
        <a:lstStyle/>
        <a:p>
          <a:endParaRPr lang="nl-BE"/>
        </a:p>
      </dgm:t>
    </dgm:pt>
    <dgm:pt modelId="{7CE44AE1-A69B-4FFC-A94A-7F36E366DE29}" type="pres">
      <dgm:prSet presAssocID="{858BFB76-12B7-4FE6-9598-17B1B25B203E}" presName="Name0" presStyleCnt="0">
        <dgm:presLayoutVars>
          <dgm:dir/>
          <dgm:resizeHandles val="exact"/>
        </dgm:presLayoutVars>
      </dgm:prSet>
      <dgm:spPr/>
      <dgm:t>
        <a:bodyPr/>
        <a:lstStyle/>
        <a:p>
          <a:endParaRPr lang="nl-BE"/>
        </a:p>
      </dgm:t>
    </dgm:pt>
    <dgm:pt modelId="{C311AE86-6C39-462A-963B-4B5F112ED841}" type="pres">
      <dgm:prSet presAssocID="{4BFDD257-A30B-4EEA-9EC5-478FB6C1476D}" presName="composite" presStyleCnt="0"/>
      <dgm:spPr/>
    </dgm:pt>
    <dgm:pt modelId="{671AEE84-E01E-4592-9906-1DD8162D10BB}" type="pres">
      <dgm:prSet presAssocID="{4BFDD257-A30B-4EEA-9EC5-478FB6C1476D}" presName="rect1" presStyleLbl="trAlignAcc1" presStyleIdx="0" presStyleCnt="6">
        <dgm:presLayoutVars>
          <dgm:bulletEnabled val="1"/>
        </dgm:presLayoutVars>
      </dgm:prSet>
      <dgm:spPr/>
      <dgm:t>
        <a:bodyPr/>
        <a:lstStyle/>
        <a:p>
          <a:endParaRPr lang="nl-BE"/>
        </a:p>
      </dgm:t>
    </dgm:pt>
    <dgm:pt modelId="{5696F071-1E83-4F39-B93C-22F64406957C}" type="pres">
      <dgm:prSet presAssocID="{4BFDD257-A30B-4EEA-9EC5-478FB6C1476D}" presName="rect2" presStyleLbl="fgImgPlace1" presStyleIdx="0" presStyleCnt="6"/>
      <dgm:spPr/>
    </dgm:pt>
    <dgm:pt modelId="{CB736F97-4D0F-4F90-A701-DCBBDA984285}" type="pres">
      <dgm:prSet presAssocID="{C79B5235-7995-4085-AB12-0AF70A73FCED}" presName="sibTrans" presStyleCnt="0"/>
      <dgm:spPr/>
    </dgm:pt>
    <dgm:pt modelId="{BC83FE7D-84EA-471D-A29D-661A291234B0}" type="pres">
      <dgm:prSet presAssocID="{42335C23-8FDC-4D05-ACCC-94233E0745DD}" presName="composite" presStyleCnt="0"/>
      <dgm:spPr/>
    </dgm:pt>
    <dgm:pt modelId="{3CC2E940-89EF-4EA8-B80D-FDCD074ABCC6}" type="pres">
      <dgm:prSet presAssocID="{42335C23-8FDC-4D05-ACCC-94233E0745DD}" presName="rect1" presStyleLbl="trAlignAcc1" presStyleIdx="1" presStyleCnt="6">
        <dgm:presLayoutVars>
          <dgm:bulletEnabled val="1"/>
        </dgm:presLayoutVars>
      </dgm:prSet>
      <dgm:spPr/>
      <dgm:t>
        <a:bodyPr/>
        <a:lstStyle/>
        <a:p>
          <a:endParaRPr lang="nl-BE"/>
        </a:p>
      </dgm:t>
    </dgm:pt>
    <dgm:pt modelId="{68669259-E93D-4747-93FE-BDDBB34C639F}" type="pres">
      <dgm:prSet presAssocID="{42335C23-8FDC-4D05-ACCC-94233E0745DD}" presName="rect2" presStyleLbl="fgImgPlace1" presStyleIdx="1" presStyleCnt="6"/>
      <dgm:spPr/>
    </dgm:pt>
    <dgm:pt modelId="{3C89566D-8253-42CF-9E0E-2BA882361DE7}" type="pres">
      <dgm:prSet presAssocID="{69F5C473-3ACD-4BCB-8482-2068406A77B1}" presName="sibTrans" presStyleCnt="0"/>
      <dgm:spPr/>
    </dgm:pt>
    <dgm:pt modelId="{92C271CA-2855-4F96-B683-F0BE7BC58F23}" type="pres">
      <dgm:prSet presAssocID="{54606EFF-C8F6-4E8E-85C9-BC900630C1AB}" presName="composite" presStyleCnt="0"/>
      <dgm:spPr/>
    </dgm:pt>
    <dgm:pt modelId="{CEEEFDC8-B3AD-41F8-8ED4-B9A6B19FEBD5}" type="pres">
      <dgm:prSet presAssocID="{54606EFF-C8F6-4E8E-85C9-BC900630C1AB}" presName="rect1" presStyleLbl="trAlignAcc1" presStyleIdx="2" presStyleCnt="6">
        <dgm:presLayoutVars>
          <dgm:bulletEnabled val="1"/>
        </dgm:presLayoutVars>
      </dgm:prSet>
      <dgm:spPr/>
      <dgm:t>
        <a:bodyPr/>
        <a:lstStyle/>
        <a:p>
          <a:endParaRPr lang="nl-BE"/>
        </a:p>
      </dgm:t>
    </dgm:pt>
    <dgm:pt modelId="{57AEBA86-CEA8-4BCA-AB48-C2B7026F8DC7}" type="pres">
      <dgm:prSet presAssocID="{54606EFF-C8F6-4E8E-85C9-BC900630C1AB}" presName="rect2" presStyleLbl="fgImgPlace1" presStyleIdx="2" presStyleCnt="6"/>
      <dgm:spPr/>
    </dgm:pt>
    <dgm:pt modelId="{69448D53-F086-49FA-A0B0-3647260EFB15}" type="pres">
      <dgm:prSet presAssocID="{D4532453-3B2D-4C17-AFA4-36C34E65530B}" presName="sibTrans" presStyleCnt="0"/>
      <dgm:spPr/>
    </dgm:pt>
    <dgm:pt modelId="{CCA121D1-D426-4686-AAD1-249F738D864E}" type="pres">
      <dgm:prSet presAssocID="{CC7B2A9C-61D8-4F48-AA83-E8BD77FAFAC2}" presName="composite" presStyleCnt="0"/>
      <dgm:spPr/>
    </dgm:pt>
    <dgm:pt modelId="{8BA33F65-B75F-4FA7-BCF4-6166968938FC}" type="pres">
      <dgm:prSet presAssocID="{CC7B2A9C-61D8-4F48-AA83-E8BD77FAFAC2}" presName="rect1" presStyleLbl="trAlignAcc1" presStyleIdx="3" presStyleCnt="6">
        <dgm:presLayoutVars>
          <dgm:bulletEnabled val="1"/>
        </dgm:presLayoutVars>
      </dgm:prSet>
      <dgm:spPr/>
      <dgm:t>
        <a:bodyPr/>
        <a:lstStyle/>
        <a:p>
          <a:endParaRPr lang="nl-BE"/>
        </a:p>
      </dgm:t>
    </dgm:pt>
    <dgm:pt modelId="{15006DAA-9F0B-4DDF-B1A3-E094A8E2EC25}" type="pres">
      <dgm:prSet presAssocID="{CC7B2A9C-61D8-4F48-AA83-E8BD77FAFAC2}" presName="rect2" presStyleLbl="fgImgPlace1" presStyleIdx="3" presStyleCnt="6"/>
      <dgm:spPr/>
    </dgm:pt>
    <dgm:pt modelId="{9FA6125D-47F8-4D26-AF67-48B9F228FFBC}" type="pres">
      <dgm:prSet presAssocID="{A8D6194E-F967-4C64-859F-69168EB154B0}" presName="sibTrans" presStyleCnt="0"/>
      <dgm:spPr/>
    </dgm:pt>
    <dgm:pt modelId="{66AF2BC7-5F2D-4DA5-B2E9-BB9F199384AA}" type="pres">
      <dgm:prSet presAssocID="{B311CF69-03D9-40E2-82DA-EA616BC9C2C3}" presName="composite" presStyleCnt="0"/>
      <dgm:spPr/>
    </dgm:pt>
    <dgm:pt modelId="{9B1B08B2-57C8-48E2-86D9-DF22F407E67E}" type="pres">
      <dgm:prSet presAssocID="{B311CF69-03D9-40E2-82DA-EA616BC9C2C3}" presName="rect1" presStyleLbl="trAlignAcc1" presStyleIdx="4" presStyleCnt="6">
        <dgm:presLayoutVars>
          <dgm:bulletEnabled val="1"/>
        </dgm:presLayoutVars>
      </dgm:prSet>
      <dgm:spPr/>
      <dgm:t>
        <a:bodyPr/>
        <a:lstStyle/>
        <a:p>
          <a:endParaRPr lang="nl-BE"/>
        </a:p>
      </dgm:t>
    </dgm:pt>
    <dgm:pt modelId="{E4F7D2C6-8131-4897-AED2-252FFC1320A3}" type="pres">
      <dgm:prSet presAssocID="{B311CF69-03D9-40E2-82DA-EA616BC9C2C3}" presName="rect2" presStyleLbl="fgImgPlace1" presStyleIdx="4" presStyleCnt="6"/>
      <dgm:spPr/>
    </dgm:pt>
    <dgm:pt modelId="{8051F0EA-1606-429F-8345-0555A0C8D7EF}" type="pres">
      <dgm:prSet presAssocID="{3C6AC1F6-2CF7-422F-B82F-78C5B213986A}" presName="sibTrans" presStyleCnt="0"/>
      <dgm:spPr/>
    </dgm:pt>
    <dgm:pt modelId="{514F4A86-A698-4F07-8313-F39D65E1A5B9}" type="pres">
      <dgm:prSet presAssocID="{38A577C8-AD9A-47DE-97DF-A8D2C8F16A12}" presName="composite" presStyleCnt="0"/>
      <dgm:spPr/>
    </dgm:pt>
    <dgm:pt modelId="{61931290-E8A7-4D92-9F9E-2780123E702C}" type="pres">
      <dgm:prSet presAssocID="{38A577C8-AD9A-47DE-97DF-A8D2C8F16A12}" presName="rect1" presStyleLbl="trAlignAcc1" presStyleIdx="5" presStyleCnt="6">
        <dgm:presLayoutVars>
          <dgm:bulletEnabled val="1"/>
        </dgm:presLayoutVars>
      </dgm:prSet>
      <dgm:spPr/>
      <dgm:t>
        <a:bodyPr/>
        <a:lstStyle/>
        <a:p>
          <a:endParaRPr lang="nl-BE"/>
        </a:p>
      </dgm:t>
    </dgm:pt>
    <dgm:pt modelId="{6E2F2497-F48F-4276-9FF5-476A6EC303CF}" type="pres">
      <dgm:prSet presAssocID="{38A577C8-AD9A-47DE-97DF-A8D2C8F16A12}" presName="rect2" presStyleLbl="fgImgPlace1" presStyleIdx="5" presStyleCnt="6"/>
      <dgm:spPr/>
    </dgm:pt>
  </dgm:ptLst>
  <dgm:cxnLst>
    <dgm:cxn modelId="{129EB0DA-2C58-49B9-8F65-90E503CCF74B}" type="presOf" srcId="{CC7B2A9C-61D8-4F48-AA83-E8BD77FAFAC2}" destId="{8BA33F65-B75F-4FA7-BCF4-6166968938FC}" srcOrd="0" destOrd="0" presId="urn:microsoft.com/office/officeart/2008/layout/PictureStrips"/>
    <dgm:cxn modelId="{2580AA4D-2661-4A5F-96EE-BB01989A2C37}" srcId="{858BFB76-12B7-4FE6-9598-17B1B25B203E}" destId="{54606EFF-C8F6-4E8E-85C9-BC900630C1AB}" srcOrd="2" destOrd="0" parTransId="{0BD20CAC-35CE-4085-8EDC-A23802306537}" sibTransId="{D4532453-3B2D-4C17-AFA4-36C34E65530B}"/>
    <dgm:cxn modelId="{50E52922-B989-434C-B220-1522DBAA1546}" srcId="{858BFB76-12B7-4FE6-9598-17B1B25B203E}" destId="{CC7B2A9C-61D8-4F48-AA83-E8BD77FAFAC2}" srcOrd="3" destOrd="0" parTransId="{1856D3F4-4C2B-49E6-A891-38FAF8C7375A}" sibTransId="{A8D6194E-F967-4C64-859F-69168EB154B0}"/>
    <dgm:cxn modelId="{0A7FE3E5-AF48-40FA-85FE-43F0454CD1A4}" srcId="{858BFB76-12B7-4FE6-9598-17B1B25B203E}" destId="{4BFDD257-A30B-4EEA-9EC5-478FB6C1476D}" srcOrd="0" destOrd="0" parTransId="{A0EDB623-5AFB-4C61-A30F-C9FEADA6ADAF}" sibTransId="{C79B5235-7995-4085-AB12-0AF70A73FCED}"/>
    <dgm:cxn modelId="{A1836633-66BD-4276-9ECD-0531B16B52F3}" type="presOf" srcId="{858BFB76-12B7-4FE6-9598-17B1B25B203E}" destId="{7CE44AE1-A69B-4FFC-A94A-7F36E366DE29}" srcOrd="0" destOrd="0" presId="urn:microsoft.com/office/officeart/2008/layout/PictureStrips"/>
    <dgm:cxn modelId="{87CC0B7E-2BEC-4E58-9F74-5BA1020ADFF8}" type="presOf" srcId="{42335C23-8FDC-4D05-ACCC-94233E0745DD}" destId="{3CC2E940-89EF-4EA8-B80D-FDCD074ABCC6}" srcOrd="0" destOrd="0" presId="urn:microsoft.com/office/officeart/2008/layout/PictureStrips"/>
    <dgm:cxn modelId="{9291A7B4-1E72-4D14-BB6A-D83F2A6588FB}" type="presOf" srcId="{B311CF69-03D9-40E2-82DA-EA616BC9C2C3}" destId="{9B1B08B2-57C8-48E2-86D9-DF22F407E67E}" srcOrd="0" destOrd="0" presId="urn:microsoft.com/office/officeart/2008/layout/PictureStrips"/>
    <dgm:cxn modelId="{23A28388-470B-4D60-8C69-A9776B55052D}" srcId="{858BFB76-12B7-4FE6-9598-17B1B25B203E}" destId="{42335C23-8FDC-4D05-ACCC-94233E0745DD}" srcOrd="1" destOrd="0" parTransId="{B8718AD4-993B-4FA7-970E-E89249DCE0CE}" sibTransId="{69F5C473-3ACD-4BCB-8482-2068406A77B1}"/>
    <dgm:cxn modelId="{0EA55FDB-AF56-4AE5-AFF1-98C3BF3E83DB}" srcId="{858BFB76-12B7-4FE6-9598-17B1B25B203E}" destId="{B311CF69-03D9-40E2-82DA-EA616BC9C2C3}" srcOrd="4" destOrd="0" parTransId="{40917B61-7532-4657-B6ED-71B6132C797B}" sibTransId="{3C6AC1F6-2CF7-422F-B82F-78C5B213986A}"/>
    <dgm:cxn modelId="{B6CD43D7-D7C8-453F-95DE-0955A2EB80AF}" srcId="{858BFB76-12B7-4FE6-9598-17B1B25B203E}" destId="{38A577C8-AD9A-47DE-97DF-A8D2C8F16A12}" srcOrd="5" destOrd="0" parTransId="{509ED7ED-0099-457A-8751-28ADE3C09D34}" sibTransId="{A3585925-2DBC-45AD-AAE0-EBD6C8425450}"/>
    <dgm:cxn modelId="{54108CB4-F56D-4C5A-8843-3701CE669951}" type="presOf" srcId="{38A577C8-AD9A-47DE-97DF-A8D2C8F16A12}" destId="{61931290-E8A7-4D92-9F9E-2780123E702C}" srcOrd="0" destOrd="0" presId="urn:microsoft.com/office/officeart/2008/layout/PictureStrips"/>
    <dgm:cxn modelId="{3CB7CF4E-344F-44D1-A05D-E9C1EE9FEAB8}" type="presOf" srcId="{54606EFF-C8F6-4E8E-85C9-BC900630C1AB}" destId="{CEEEFDC8-B3AD-41F8-8ED4-B9A6B19FEBD5}" srcOrd="0" destOrd="0" presId="urn:microsoft.com/office/officeart/2008/layout/PictureStrips"/>
    <dgm:cxn modelId="{3AB4082E-EDDA-4EE6-9418-0AFC96AD75CA}" type="presOf" srcId="{4BFDD257-A30B-4EEA-9EC5-478FB6C1476D}" destId="{671AEE84-E01E-4592-9906-1DD8162D10BB}" srcOrd="0" destOrd="0" presId="urn:microsoft.com/office/officeart/2008/layout/PictureStrips"/>
    <dgm:cxn modelId="{5883643E-0158-4CE6-A381-DFAD022FEFE4}" type="presParOf" srcId="{7CE44AE1-A69B-4FFC-A94A-7F36E366DE29}" destId="{C311AE86-6C39-462A-963B-4B5F112ED841}" srcOrd="0" destOrd="0" presId="urn:microsoft.com/office/officeart/2008/layout/PictureStrips"/>
    <dgm:cxn modelId="{BB5DB5AC-2364-4E5D-8714-16064CA420C6}" type="presParOf" srcId="{C311AE86-6C39-462A-963B-4B5F112ED841}" destId="{671AEE84-E01E-4592-9906-1DD8162D10BB}" srcOrd="0" destOrd="0" presId="urn:microsoft.com/office/officeart/2008/layout/PictureStrips"/>
    <dgm:cxn modelId="{3A4C9DFB-B358-4733-B7A0-4E705E8D325E}" type="presParOf" srcId="{C311AE86-6C39-462A-963B-4B5F112ED841}" destId="{5696F071-1E83-4F39-B93C-22F64406957C}" srcOrd="1" destOrd="0" presId="urn:microsoft.com/office/officeart/2008/layout/PictureStrips"/>
    <dgm:cxn modelId="{9A7EBF79-0AAC-4B9D-85A4-948073E081BD}" type="presParOf" srcId="{7CE44AE1-A69B-4FFC-A94A-7F36E366DE29}" destId="{CB736F97-4D0F-4F90-A701-DCBBDA984285}" srcOrd="1" destOrd="0" presId="urn:microsoft.com/office/officeart/2008/layout/PictureStrips"/>
    <dgm:cxn modelId="{2798E901-6C65-447F-B946-37C51FD2EBEE}" type="presParOf" srcId="{7CE44AE1-A69B-4FFC-A94A-7F36E366DE29}" destId="{BC83FE7D-84EA-471D-A29D-661A291234B0}" srcOrd="2" destOrd="0" presId="urn:microsoft.com/office/officeart/2008/layout/PictureStrips"/>
    <dgm:cxn modelId="{C590F664-74DB-42C2-9059-1BF59F3C2279}" type="presParOf" srcId="{BC83FE7D-84EA-471D-A29D-661A291234B0}" destId="{3CC2E940-89EF-4EA8-B80D-FDCD074ABCC6}" srcOrd="0" destOrd="0" presId="urn:microsoft.com/office/officeart/2008/layout/PictureStrips"/>
    <dgm:cxn modelId="{257896D5-8082-4C03-A89B-B39E92CA628C}" type="presParOf" srcId="{BC83FE7D-84EA-471D-A29D-661A291234B0}" destId="{68669259-E93D-4747-93FE-BDDBB34C639F}" srcOrd="1" destOrd="0" presId="urn:microsoft.com/office/officeart/2008/layout/PictureStrips"/>
    <dgm:cxn modelId="{FC7F71BC-B124-49EC-8293-3C47D89351B3}" type="presParOf" srcId="{7CE44AE1-A69B-4FFC-A94A-7F36E366DE29}" destId="{3C89566D-8253-42CF-9E0E-2BA882361DE7}" srcOrd="3" destOrd="0" presId="urn:microsoft.com/office/officeart/2008/layout/PictureStrips"/>
    <dgm:cxn modelId="{FDE2C455-D583-4DDE-A0D4-63DFFC17AD2C}" type="presParOf" srcId="{7CE44AE1-A69B-4FFC-A94A-7F36E366DE29}" destId="{92C271CA-2855-4F96-B683-F0BE7BC58F23}" srcOrd="4" destOrd="0" presId="urn:microsoft.com/office/officeart/2008/layout/PictureStrips"/>
    <dgm:cxn modelId="{71982E28-3D37-421B-A270-2C156FAAD8FA}" type="presParOf" srcId="{92C271CA-2855-4F96-B683-F0BE7BC58F23}" destId="{CEEEFDC8-B3AD-41F8-8ED4-B9A6B19FEBD5}" srcOrd="0" destOrd="0" presId="urn:microsoft.com/office/officeart/2008/layout/PictureStrips"/>
    <dgm:cxn modelId="{0B99F365-DEF2-4899-AA86-78E15C633AE9}" type="presParOf" srcId="{92C271CA-2855-4F96-B683-F0BE7BC58F23}" destId="{57AEBA86-CEA8-4BCA-AB48-C2B7026F8DC7}" srcOrd="1" destOrd="0" presId="urn:microsoft.com/office/officeart/2008/layout/PictureStrips"/>
    <dgm:cxn modelId="{8FEE5FA0-16A1-40E3-8972-A62F3AA531C4}" type="presParOf" srcId="{7CE44AE1-A69B-4FFC-A94A-7F36E366DE29}" destId="{69448D53-F086-49FA-A0B0-3647260EFB15}" srcOrd="5" destOrd="0" presId="urn:microsoft.com/office/officeart/2008/layout/PictureStrips"/>
    <dgm:cxn modelId="{6D921AAB-B9F4-416E-B735-066AFD7611A7}" type="presParOf" srcId="{7CE44AE1-A69B-4FFC-A94A-7F36E366DE29}" destId="{CCA121D1-D426-4686-AAD1-249F738D864E}" srcOrd="6" destOrd="0" presId="urn:microsoft.com/office/officeart/2008/layout/PictureStrips"/>
    <dgm:cxn modelId="{C32D2348-74FC-4BE4-B694-78F54C386C15}" type="presParOf" srcId="{CCA121D1-D426-4686-AAD1-249F738D864E}" destId="{8BA33F65-B75F-4FA7-BCF4-6166968938FC}" srcOrd="0" destOrd="0" presId="urn:microsoft.com/office/officeart/2008/layout/PictureStrips"/>
    <dgm:cxn modelId="{509DC0FF-1486-41CC-99FE-C08C439573B7}" type="presParOf" srcId="{CCA121D1-D426-4686-AAD1-249F738D864E}" destId="{15006DAA-9F0B-4DDF-B1A3-E094A8E2EC25}" srcOrd="1" destOrd="0" presId="urn:microsoft.com/office/officeart/2008/layout/PictureStrips"/>
    <dgm:cxn modelId="{99D7E1A5-D7E8-46D1-B354-36A75790C912}" type="presParOf" srcId="{7CE44AE1-A69B-4FFC-A94A-7F36E366DE29}" destId="{9FA6125D-47F8-4D26-AF67-48B9F228FFBC}" srcOrd="7" destOrd="0" presId="urn:microsoft.com/office/officeart/2008/layout/PictureStrips"/>
    <dgm:cxn modelId="{94752DD2-6F49-48A3-BC59-F1D8096A7746}" type="presParOf" srcId="{7CE44AE1-A69B-4FFC-A94A-7F36E366DE29}" destId="{66AF2BC7-5F2D-4DA5-B2E9-BB9F199384AA}" srcOrd="8" destOrd="0" presId="urn:microsoft.com/office/officeart/2008/layout/PictureStrips"/>
    <dgm:cxn modelId="{1784337B-FE4D-42E5-82ED-949B41666A21}" type="presParOf" srcId="{66AF2BC7-5F2D-4DA5-B2E9-BB9F199384AA}" destId="{9B1B08B2-57C8-48E2-86D9-DF22F407E67E}" srcOrd="0" destOrd="0" presId="urn:microsoft.com/office/officeart/2008/layout/PictureStrips"/>
    <dgm:cxn modelId="{FC3BD7F9-620F-4F8B-AF38-E7B21E19E43E}" type="presParOf" srcId="{66AF2BC7-5F2D-4DA5-B2E9-BB9F199384AA}" destId="{E4F7D2C6-8131-4897-AED2-252FFC1320A3}" srcOrd="1" destOrd="0" presId="urn:microsoft.com/office/officeart/2008/layout/PictureStrips"/>
    <dgm:cxn modelId="{843DEF52-38DC-433C-B1F4-27990817F398}" type="presParOf" srcId="{7CE44AE1-A69B-4FFC-A94A-7F36E366DE29}" destId="{8051F0EA-1606-429F-8345-0555A0C8D7EF}" srcOrd="9" destOrd="0" presId="urn:microsoft.com/office/officeart/2008/layout/PictureStrips"/>
    <dgm:cxn modelId="{9FB66399-CAA5-44D1-9CFE-39ABAA49BD9B}" type="presParOf" srcId="{7CE44AE1-A69B-4FFC-A94A-7F36E366DE29}" destId="{514F4A86-A698-4F07-8313-F39D65E1A5B9}" srcOrd="10" destOrd="0" presId="urn:microsoft.com/office/officeart/2008/layout/PictureStrips"/>
    <dgm:cxn modelId="{A555F140-AE9D-4680-94F4-A737D03C03EF}" type="presParOf" srcId="{514F4A86-A698-4F07-8313-F39D65E1A5B9}" destId="{61931290-E8A7-4D92-9F9E-2780123E702C}" srcOrd="0" destOrd="0" presId="urn:microsoft.com/office/officeart/2008/layout/PictureStrips"/>
    <dgm:cxn modelId="{B8DF0EDC-F742-4400-AE2F-3AAFD1F48127}" type="presParOf" srcId="{514F4A86-A698-4F07-8313-F39D65E1A5B9}" destId="{6E2F2497-F48F-4276-9FF5-476A6EC303CF}"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0B75A5-445A-4FCA-9140-C138C49248DD}" type="doc">
      <dgm:prSet loTypeId="urn:microsoft.com/office/officeart/2005/8/layout/hProcess9" loCatId="process" qsTypeId="urn:microsoft.com/office/officeart/2005/8/quickstyle/simple1" qsCatId="simple" csTypeId="urn:microsoft.com/office/officeart/2005/8/colors/colorful2" csCatId="colorful" phldr="1"/>
      <dgm:spPr/>
    </dgm:pt>
    <dgm:pt modelId="{3425C474-499A-4F24-B2DC-CD6370CEFD9B}">
      <dgm:prSet phldrT="[Tekst]"/>
      <dgm:spPr/>
      <dgm:t>
        <a:bodyPr/>
        <a:lstStyle/>
        <a:p>
          <a:r>
            <a:rPr lang="nl-BE" i="1" dirty="0" smtClean="0"/>
            <a:t>Corpus </a:t>
          </a:r>
          <a:r>
            <a:rPr lang="nl-BE" i="1" dirty="0" err="1" smtClean="0"/>
            <a:t>Christianum</a:t>
          </a:r>
          <a:endParaRPr lang="nl-BE" i="1" dirty="0"/>
        </a:p>
      </dgm:t>
    </dgm:pt>
    <dgm:pt modelId="{68A5C168-C731-4A7A-859B-35257B394F12}" type="parTrans" cxnId="{3C8C6BC3-626F-450A-B062-57225A5102E4}">
      <dgm:prSet/>
      <dgm:spPr/>
      <dgm:t>
        <a:bodyPr/>
        <a:lstStyle/>
        <a:p>
          <a:endParaRPr lang="nl-BE"/>
        </a:p>
      </dgm:t>
    </dgm:pt>
    <dgm:pt modelId="{1E1D9F1A-6E5A-4FCD-AC9F-DAA6908BC3A3}" type="sibTrans" cxnId="{3C8C6BC3-626F-450A-B062-57225A5102E4}">
      <dgm:prSet/>
      <dgm:spPr/>
      <dgm:t>
        <a:bodyPr/>
        <a:lstStyle/>
        <a:p>
          <a:endParaRPr lang="nl-BE"/>
        </a:p>
      </dgm:t>
    </dgm:pt>
    <dgm:pt modelId="{10E9085A-8A81-49DD-950A-E80B5DE6ED76}">
      <dgm:prSet phldrT="[Tekst]"/>
      <dgm:spPr/>
      <dgm:t>
        <a:bodyPr/>
        <a:lstStyle/>
        <a:p>
          <a:r>
            <a:rPr lang="nl-BE" dirty="0" smtClean="0"/>
            <a:t>Reformatie</a:t>
          </a:r>
          <a:endParaRPr lang="nl-BE" dirty="0"/>
        </a:p>
      </dgm:t>
    </dgm:pt>
    <dgm:pt modelId="{52E10DF4-32F3-4D80-BB03-1C533AC47E57}" type="parTrans" cxnId="{EC8A9FA8-06B9-4FB0-9832-75BD9EFB6FFD}">
      <dgm:prSet/>
      <dgm:spPr/>
      <dgm:t>
        <a:bodyPr/>
        <a:lstStyle/>
        <a:p>
          <a:endParaRPr lang="nl-BE"/>
        </a:p>
      </dgm:t>
    </dgm:pt>
    <dgm:pt modelId="{152F2267-8590-4A51-8383-AE1E5D48079E}" type="sibTrans" cxnId="{EC8A9FA8-06B9-4FB0-9832-75BD9EFB6FFD}">
      <dgm:prSet/>
      <dgm:spPr/>
      <dgm:t>
        <a:bodyPr/>
        <a:lstStyle/>
        <a:p>
          <a:endParaRPr lang="nl-BE"/>
        </a:p>
      </dgm:t>
    </dgm:pt>
    <dgm:pt modelId="{D7499373-28CA-4240-9FEC-7EBC61A2BEA2}">
      <dgm:prSet phldrT="[Tekst]"/>
      <dgm:spPr/>
      <dgm:t>
        <a:bodyPr/>
        <a:lstStyle/>
        <a:p>
          <a:r>
            <a:rPr lang="nl-BE" dirty="0" smtClean="0"/>
            <a:t>Modernisme</a:t>
          </a:r>
          <a:endParaRPr lang="nl-BE" dirty="0"/>
        </a:p>
      </dgm:t>
    </dgm:pt>
    <dgm:pt modelId="{1888490A-99DB-4024-9981-420BD9EBBFE9}" type="parTrans" cxnId="{73766ADF-17C2-4E28-97D9-202F936EAC02}">
      <dgm:prSet/>
      <dgm:spPr/>
      <dgm:t>
        <a:bodyPr/>
        <a:lstStyle/>
        <a:p>
          <a:endParaRPr lang="nl-BE"/>
        </a:p>
      </dgm:t>
    </dgm:pt>
    <dgm:pt modelId="{5861C7D4-1326-4ACA-8F87-AE42290A0A11}" type="sibTrans" cxnId="{73766ADF-17C2-4E28-97D9-202F936EAC02}">
      <dgm:prSet/>
      <dgm:spPr/>
      <dgm:t>
        <a:bodyPr/>
        <a:lstStyle/>
        <a:p>
          <a:endParaRPr lang="nl-BE"/>
        </a:p>
      </dgm:t>
    </dgm:pt>
    <dgm:pt modelId="{5FF81279-28F5-4877-80BB-B4800D0F2797}">
      <dgm:prSet phldrT="[Tekst]"/>
      <dgm:spPr/>
      <dgm:t>
        <a:bodyPr/>
        <a:lstStyle/>
        <a:p>
          <a:r>
            <a:rPr lang="nl-BE" dirty="0" smtClean="0"/>
            <a:t>Postmodernisme</a:t>
          </a:r>
          <a:endParaRPr lang="nl-BE" dirty="0"/>
        </a:p>
      </dgm:t>
    </dgm:pt>
    <dgm:pt modelId="{4CF78471-94CF-4462-8605-4BAA60265775}" type="parTrans" cxnId="{C6D83FF3-7B58-4C8A-8DCB-75FA1719CE29}">
      <dgm:prSet/>
      <dgm:spPr/>
      <dgm:t>
        <a:bodyPr/>
        <a:lstStyle/>
        <a:p>
          <a:endParaRPr lang="nl-BE"/>
        </a:p>
      </dgm:t>
    </dgm:pt>
    <dgm:pt modelId="{7C8D1BC8-93FE-4450-8722-6D203E3C64A9}" type="sibTrans" cxnId="{C6D83FF3-7B58-4C8A-8DCB-75FA1719CE29}">
      <dgm:prSet/>
      <dgm:spPr/>
      <dgm:t>
        <a:bodyPr/>
        <a:lstStyle/>
        <a:p>
          <a:endParaRPr lang="nl-BE"/>
        </a:p>
      </dgm:t>
    </dgm:pt>
    <dgm:pt modelId="{A5E70D76-680E-484C-AE9A-C16DB5A272C1}" type="pres">
      <dgm:prSet presAssocID="{D10B75A5-445A-4FCA-9140-C138C49248DD}" presName="CompostProcess" presStyleCnt="0">
        <dgm:presLayoutVars>
          <dgm:dir/>
          <dgm:resizeHandles val="exact"/>
        </dgm:presLayoutVars>
      </dgm:prSet>
      <dgm:spPr/>
    </dgm:pt>
    <dgm:pt modelId="{9806FB1E-17B7-4A3F-9833-180C8DD8CA69}" type="pres">
      <dgm:prSet presAssocID="{D10B75A5-445A-4FCA-9140-C138C49248DD}" presName="arrow" presStyleLbl="bgShp" presStyleIdx="0" presStyleCnt="1"/>
      <dgm:spPr/>
    </dgm:pt>
    <dgm:pt modelId="{A5D54285-51C7-4B77-AD93-99C45C65A02A}" type="pres">
      <dgm:prSet presAssocID="{D10B75A5-445A-4FCA-9140-C138C49248DD}" presName="linearProcess" presStyleCnt="0"/>
      <dgm:spPr/>
    </dgm:pt>
    <dgm:pt modelId="{4D795A8E-0801-4C33-90DB-FA96F3FF18A8}" type="pres">
      <dgm:prSet presAssocID="{3425C474-499A-4F24-B2DC-CD6370CEFD9B}" presName="textNode" presStyleLbl="node1" presStyleIdx="0" presStyleCnt="4">
        <dgm:presLayoutVars>
          <dgm:bulletEnabled val="1"/>
        </dgm:presLayoutVars>
      </dgm:prSet>
      <dgm:spPr/>
      <dgm:t>
        <a:bodyPr/>
        <a:lstStyle/>
        <a:p>
          <a:endParaRPr lang="nl-BE"/>
        </a:p>
      </dgm:t>
    </dgm:pt>
    <dgm:pt modelId="{7CA12029-4043-4AD8-9C55-92BAAC9C4A9F}" type="pres">
      <dgm:prSet presAssocID="{1E1D9F1A-6E5A-4FCD-AC9F-DAA6908BC3A3}" presName="sibTrans" presStyleCnt="0"/>
      <dgm:spPr/>
    </dgm:pt>
    <dgm:pt modelId="{18D09A47-BB45-432A-AEC5-35CEDB6FCCBD}" type="pres">
      <dgm:prSet presAssocID="{10E9085A-8A81-49DD-950A-E80B5DE6ED76}" presName="textNode" presStyleLbl="node1" presStyleIdx="1" presStyleCnt="4">
        <dgm:presLayoutVars>
          <dgm:bulletEnabled val="1"/>
        </dgm:presLayoutVars>
      </dgm:prSet>
      <dgm:spPr/>
      <dgm:t>
        <a:bodyPr/>
        <a:lstStyle/>
        <a:p>
          <a:endParaRPr lang="nl-BE"/>
        </a:p>
      </dgm:t>
    </dgm:pt>
    <dgm:pt modelId="{E4A4A887-2EBA-4B94-B480-91B2C66388CC}" type="pres">
      <dgm:prSet presAssocID="{152F2267-8590-4A51-8383-AE1E5D48079E}" presName="sibTrans" presStyleCnt="0"/>
      <dgm:spPr/>
    </dgm:pt>
    <dgm:pt modelId="{4ACC750D-AB8F-4FC6-8522-F99471B465AF}" type="pres">
      <dgm:prSet presAssocID="{D7499373-28CA-4240-9FEC-7EBC61A2BEA2}" presName="textNode" presStyleLbl="node1" presStyleIdx="2" presStyleCnt="4">
        <dgm:presLayoutVars>
          <dgm:bulletEnabled val="1"/>
        </dgm:presLayoutVars>
      </dgm:prSet>
      <dgm:spPr/>
      <dgm:t>
        <a:bodyPr/>
        <a:lstStyle/>
        <a:p>
          <a:endParaRPr lang="nl-BE"/>
        </a:p>
      </dgm:t>
    </dgm:pt>
    <dgm:pt modelId="{17E24D88-54B5-48A8-8C1B-72C7BC4AF6FE}" type="pres">
      <dgm:prSet presAssocID="{5861C7D4-1326-4ACA-8F87-AE42290A0A11}" presName="sibTrans" presStyleCnt="0"/>
      <dgm:spPr/>
    </dgm:pt>
    <dgm:pt modelId="{CFEFFB19-29E5-4475-83AA-F15B876A66F9}" type="pres">
      <dgm:prSet presAssocID="{5FF81279-28F5-4877-80BB-B4800D0F2797}" presName="textNode" presStyleLbl="node1" presStyleIdx="3" presStyleCnt="4">
        <dgm:presLayoutVars>
          <dgm:bulletEnabled val="1"/>
        </dgm:presLayoutVars>
      </dgm:prSet>
      <dgm:spPr/>
      <dgm:t>
        <a:bodyPr/>
        <a:lstStyle/>
        <a:p>
          <a:endParaRPr lang="nl-BE"/>
        </a:p>
      </dgm:t>
    </dgm:pt>
  </dgm:ptLst>
  <dgm:cxnLst>
    <dgm:cxn modelId="{306C717C-74F3-4944-8B42-3E5625D8D755}" type="presOf" srcId="{D10B75A5-445A-4FCA-9140-C138C49248DD}" destId="{A5E70D76-680E-484C-AE9A-C16DB5A272C1}" srcOrd="0" destOrd="0" presId="urn:microsoft.com/office/officeart/2005/8/layout/hProcess9"/>
    <dgm:cxn modelId="{20078E62-1CFB-479D-B0CB-EABC9929A1E9}" type="presOf" srcId="{5FF81279-28F5-4877-80BB-B4800D0F2797}" destId="{CFEFFB19-29E5-4475-83AA-F15B876A66F9}" srcOrd="0" destOrd="0" presId="urn:microsoft.com/office/officeart/2005/8/layout/hProcess9"/>
    <dgm:cxn modelId="{EC8A9FA8-06B9-4FB0-9832-75BD9EFB6FFD}" srcId="{D10B75A5-445A-4FCA-9140-C138C49248DD}" destId="{10E9085A-8A81-49DD-950A-E80B5DE6ED76}" srcOrd="1" destOrd="0" parTransId="{52E10DF4-32F3-4D80-BB03-1C533AC47E57}" sibTransId="{152F2267-8590-4A51-8383-AE1E5D48079E}"/>
    <dgm:cxn modelId="{C6D83FF3-7B58-4C8A-8DCB-75FA1719CE29}" srcId="{D10B75A5-445A-4FCA-9140-C138C49248DD}" destId="{5FF81279-28F5-4877-80BB-B4800D0F2797}" srcOrd="3" destOrd="0" parTransId="{4CF78471-94CF-4462-8605-4BAA60265775}" sibTransId="{7C8D1BC8-93FE-4450-8722-6D203E3C64A9}"/>
    <dgm:cxn modelId="{3C8C6BC3-626F-450A-B062-57225A5102E4}" srcId="{D10B75A5-445A-4FCA-9140-C138C49248DD}" destId="{3425C474-499A-4F24-B2DC-CD6370CEFD9B}" srcOrd="0" destOrd="0" parTransId="{68A5C168-C731-4A7A-859B-35257B394F12}" sibTransId="{1E1D9F1A-6E5A-4FCD-AC9F-DAA6908BC3A3}"/>
    <dgm:cxn modelId="{73766ADF-17C2-4E28-97D9-202F936EAC02}" srcId="{D10B75A5-445A-4FCA-9140-C138C49248DD}" destId="{D7499373-28CA-4240-9FEC-7EBC61A2BEA2}" srcOrd="2" destOrd="0" parTransId="{1888490A-99DB-4024-9981-420BD9EBBFE9}" sibTransId="{5861C7D4-1326-4ACA-8F87-AE42290A0A11}"/>
    <dgm:cxn modelId="{B98F6593-3E20-43F8-B705-61BF7282359E}" type="presOf" srcId="{D7499373-28CA-4240-9FEC-7EBC61A2BEA2}" destId="{4ACC750D-AB8F-4FC6-8522-F99471B465AF}" srcOrd="0" destOrd="0" presId="urn:microsoft.com/office/officeart/2005/8/layout/hProcess9"/>
    <dgm:cxn modelId="{490972B3-333B-434F-99BA-A4605B583E36}" type="presOf" srcId="{10E9085A-8A81-49DD-950A-E80B5DE6ED76}" destId="{18D09A47-BB45-432A-AEC5-35CEDB6FCCBD}" srcOrd="0" destOrd="0" presId="urn:microsoft.com/office/officeart/2005/8/layout/hProcess9"/>
    <dgm:cxn modelId="{223EF009-0D87-4622-90E8-6FCAB754FB5E}" type="presOf" srcId="{3425C474-499A-4F24-B2DC-CD6370CEFD9B}" destId="{4D795A8E-0801-4C33-90DB-FA96F3FF18A8}" srcOrd="0" destOrd="0" presId="urn:microsoft.com/office/officeart/2005/8/layout/hProcess9"/>
    <dgm:cxn modelId="{D982788A-A51C-4984-A0B9-F57D6ABDA7B1}" type="presParOf" srcId="{A5E70D76-680E-484C-AE9A-C16DB5A272C1}" destId="{9806FB1E-17B7-4A3F-9833-180C8DD8CA69}" srcOrd="0" destOrd="0" presId="urn:microsoft.com/office/officeart/2005/8/layout/hProcess9"/>
    <dgm:cxn modelId="{F2C4FE56-F1F7-4925-AA23-27C9A73D9D6E}" type="presParOf" srcId="{A5E70D76-680E-484C-AE9A-C16DB5A272C1}" destId="{A5D54285-51C7-4B77-AD93-99C45C65A02A}" srcOrd="1" destOrd="0" presId="urn:microsoft.com/office/officeart/2005/8/layout/hProcess9"/>
    <dgm:cxn modelId="{372D90A0-6410-4605-BD08-CF87F3CF8DFC}" type="presParOf" srcId="{A5D54285-51C7-4B77-AD93-99C45C65A02A}" destId="{4D795A8E-0801-4C33-90DB-FA96F3FF18A8}" srcOrd="0" destOrd="0" presId="urn:microsoft.com/office/officeart/2005/8/layout/hProcess9"/>
    <dgm:cxn modelId="{F8738D69-365E-4BF0-AC44-75343C770AA3}" type="presParOf" srcId="{A5D54285-51C7-4B77-AD93-99C45C65A02A}" destId="{7CA12029-4043-4AD8-9C55-92BAAC9C4A9F}" srcOrd="1" destOrd="0" presId="urn:microsoft.com/office/officeart/2005/8/layout/hProcess9"/>
    <dgm:cxn modelId="{0FF4C927-B20B-4BA6-AD18-B1555DF8668B}" type="presParOf" srcId="{A5D54285-51C7-4B77-AD93-99C45C65A02A}" destId="{18D09A47-BB45-432A-AEC5-35CEDB6FCCBD}" srcOrd="2" destOrd="0" presId="urn:microsoft.com/office/officeart/2005/8/layout/hProcess9"/>
    <dgm:cxn modelId="{16E58E9B-E9E3-4501-806C-B80925083626}" type="presParOf" srcId="{A5D54285-51C7-4B77-AD93-99C45C65A02A}" destId="{E4A4A887-2EBA-4B94-B480-91B2C66388CC}" srcOrd="3" destOrd="0" presId="urn:microsoft.com/office/officeart/2005/8/layout/hProcess9"/>
    <dgm:cxn modelId="{712B05C8-81D3-49E5-8016-3B2AD2B72DB3}" type="presParOf" srcId="{A5D54285-51C7-4B77-AD93-99C45C65A02A}" destId="{4ACC750D-AB8F-4FC6-8522-F99471B465AF}" srcOrd="4" destOrd="0" presId="urn:microsoft.com/office/officeart/2005/8/layout/hProcess9"/>
    <dgm:cxn modelId="{9447A5AA-C2EB-4511-951D-4A9580975BDF}" type="presParOf" srcId="{A5D54285-51C7-4B77-AD93-99C45C65A02A}" destId="{17E24D88-54B5-48A8-8C1B-72C7BC4AF6FE}" srcOrd="5" destOrd="0" presId="urn:microsoft.com/office/officeart/2005/8/layout/hProcess9"/>
    <dgm:cxn modelId="{534C7DC1-EE9E-45F5-ADD5-A12ACA1F2AE5}" type="presParOf" srcId="{A5D54285-51C7-4B77-AD93-99C45C65A02A}" destId="{CFEFFB19-29E5-4475-83AA-F15B876A66F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9652F-D633-4DE2-895B-EA4917C91021}">
      <dsp:nvSpPr>
        <dsp:cNvPr id="0" name=""/>
        <dsp:cNvSpPr/>
      </dsp:nvSpPr>
      <dsp:spPr>
        <a:xfrm>
          <a:off x="1332" y="716"/>
          <a:ext cx="1655480" cy="1655480"/>
        </a:xfrm>
        <a:prstGeom prst="ellipse">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BE" sz="2300" kern="1200" dirty="0" smtClean="0"/>
            <a:t>Christus</a:t>
          </a:r>
          <a:endParaRPr lang="nl-BE" sz="2300" kern="1200" dirty="0"/>
        </a:p>
      </dsp:txBody>
      <dsp:txXfrm>
        <a:off x="243771" y="243155"/>
        <a:ext cx="1170602" cy="1170602"/>
      </dsp:txXfrm>
    </dsp:sp>
    <dsp:sp modelId="{685E759A-1CD3-4C49-BDF5-52B41E1A55C6}">
      <dsp:nvSpPr>
        <dsp:cNvPr id="0" name=""/>
        <dsp:cNvSpPr/>
      </dsp:nvSpPr>
      <dsp:spPr>
        <a:xfrm>
          <a:off x="1810308" y="-261251"/>
          <a:ext cx="1957228" cy="558724"/>
        </a:xfrm>
        <a:prstGeom prst="rightArrow">
          <a:avLst>
            <a:gd name="adj1" fmla="val 60000"/>
            <a:gd name="adj2" fmla="val 50000"/>
          </a:avLst>
        </a:prstGeom>
        <a:solidFill>
          <a:schemeClr val="accent2">
            <a:tint val="6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nl-BE" sz="1800" kern="1200"/>
        </a:p>
      </dsp:txBody>
      <dsp:txXfrm>
        <a:off x="1810308" y="-149506"/>
        <a:ext cx="1789611" cy="335234"/>
      </dsp:txXfrm>
    </dsp:sp>
    <dsp:sp modelId="{A93A9AE5-8941-4058-9B0F-8BD74751BF60}">
      <dsp:nvSpPr>
        <dsp:cNvPr id="0" name=""/>
        <dsp:cNvSpPr/>
      </dsp:nvSpPr>
      <dsp:spPr>
        <a:xfrm>
          <a:off x="4031818" y="716"/>
          <a:ext cx="1655480" cy="1655480"/>
        </a:xfrm>
        <a:prstGeom prst="ellipse">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l-BE" sz="2300" kern="1200" dirty="0" smtClean="0"/>
            <a:t>Geest</a:t>
          </a:r>
          <a:endParaRPr lang="nl-BE" sz="2300" kern="1200" dirty="0"/>
        </a:p>
      </dsp:txBody>
      <dsp:txXfrm>
        <a:off x="4274257" y="243155"/>
        <a:ext cx="1170602" cy="1170602"/>
      </dsp:txXfrm>
    </dsp:sp>
    <dsp:sp modelId="{38364C84-3ABC-4A6A-AC06-F94FF1544203}">
      <dsp:nvSpPr>
        <dsp:cNvPr id="0" name=""/>
        <dsp:cNvSpPr/>
      </dsp:nvSpPr>
      <dsp:spPr>
        <a:xfrm rot="10800000">
          <a:off x="1921094" y="1359440"/>
          <a:ext cx="1957228" cy="558724"/>
        </a:xfrm>
        <a:prstGeom prst="rightArrow">
          <a:avLst>
            <a:gd name="adj1" fmla="val 60000"/>
            <a:gd name="adj2" fmla="val 50000"/>
          </a:avLst>
        </a:prstGeom>
        <a:solidFill>
          <a:schemeClr val="accent2">
            <a:tint val="6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nl-BE" sz="1800" kern="1200"/>
        </a:p>
      </dsp:txBody>
      <dsp:txXfrm rot="10800000">
        <a:off x="2088711" y="1471185"/>
        <a:ext cx="1789611" cy="335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4583B-6CA9-4654-B4CD-F9995E24399A}">
      <dsp:nvSpPr>
        <dsp:cNvPr id="0" name=""/>
        <dsp:cNvSpPr/>
      </dsp:nvSpPr>
      <dsp:spPr>
        <a:xfrm>
          <a:off x="1872" y="0"/>
          <a:ext cx="1962809" cy="360040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nl-BE" sz="2400" kern="1200" dirty="0" smtClean="0"/>
            <a:t>Scheppen en vernieuwen</a:t>
          </a:r>
          <a:endParaRPr lang="nl-BE" sz="2400" kern="1200" dirty="0"/>
        </a:p>
      </dsp:txBody>
      <dsp:txXfrm>
        <a:off x="1872" y="1440160"/>
        <a:ext cx="1962809" cy="1440160"/>
      </dsp:txXfrm>
    </dsp:sp>
    <dsp:sp modelId="{BADCFABF-8798-4093-B849-FB677AA63B07}">
      <dsp:nvSpPr>
        <dsp:cNvPr id="0" name=""/>
        <dsp:cNvSpPr/>
      </dsp:nvSpPr>
      <dsp:spPr>
        <a:xfrm>
          <a:off x="383810" y="216024"/>
          <a:ext cx="1198933" cy="1198933"/>
        </a:xfrm>
        <a:prstGeom prst="ellipse">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A91AC9-F810-46A9-A3B8-DACE5FD52BE4}">
      <dsp:nvSpPr>
        <dsp:cNvPr id="0" name=""/>
        <dsp:cNvSpPr/>
      </dsp:nvSpPr>
      <dsp:spPr>
        <a:xfrm>
          <a:off x="2023566" y="0"/>
          <a:ext cx="1962809" cy="3600400"/>
        </a:xfrm>
        <a:prstGeom prst="roundRect">
          <a:avLst>
            <a:gd name="adj" fmla="val 10000"/>
          </a:avLst>
        </a:prstGeom>
        <a:solidFill>
          <a:schemeClr val="accent2">
            <a:hueOff val="2250663"/>
            <a:satOff val="834"/>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nl-BE" sz="2400" kern="1200" smtClean="0"/>
            <a:t>Bevrijden en vernieuwen</a:t>
          </a:r>
          <a:endParaRPr lang="nl-BE" sz="2400" kern="1200" dirty="0"/>
        </a:p>
      </dsp:txBody>
      <dsp:txXfrm>
        <a:off x="2023566" y="1440160"/>
        <a:ext cx="1962809" cy="1440160"/>
      </dsp:txXfrm>
    </dsp:sp>
    <dsp:sp modelId="{C82B5933-5117-47EE-B279-39FF8A537931}">
      <dsp:nvSpPr>
        <dsp:cNvPr id="0" name=""/>
        <dsp:cNvSpPr/>
      </dsp:nvSpPr>
      <dsp:spPr>
        <a:xfrm>
          <a:off x="2405504" y="216024"/>
          <a:ext cx="1198933" cy="1198933"/>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9EF710-E4DC-43C9-8A70-40677D96AB7B}">
      <dsp:nvSpPr>
        <dsp:cNvPr id="0" name=""/>
        <dsp:cNvSpPr/>
      </dsp:nvSpPr>
      <dsp:spPr>
        <a:xfrm>
          <a:off x="4045260" y="0"/>
          <a:ext cx="1962809" cy="3600400"/>
        </a:xfrm>
        <a:prstGeom prst="roundRect">
          <a:avLst>
            <a:gd name="adj" fmla="val 10000"/>
          </a:avLst>
        </a:prstGeom>
        <a:solidFill>
          <a:schemeClr val="accent2">
            <a:hueOff val="4501327"/>
            <a:satOff val="1667"/>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nl-BE" sz="2400" kern="1200" dirty="0" smtClean="0"/>
            <a:t>Leiden en verlichten</a:t>
          </a:r>
          <a:endParaRPr lang="nl-BE" sz="2400" kern="1200" dirty="0"/>
        </a:p>
      </dsp:txBody>
      <dsp:txXfrm>
        <a:off x="4045260" y="1440160"/>
        <a:ext cx="1962809" cy="1440160"/>
      </dsp:txXfrm>
    </dsp:sp>
    <dsp:sp modelId="{D3B92E03-D4B7-4368-8636-C4E77E311897}">
      <dsp:nvSpPr>
        <dsp:cNvPr id="0" name=""/>
        <dsp:cNvSpPr/>
      </dsp:nvSpPr>
      <dsp:spPr>
        <a:xfrm>
          <a:off x="4427198" y="216024"/>
          <a:ext cx="1198933" cy="1198933"/>
        </a:xfrm>
        <a:prstGeom prst="ellipse">
          <a:avLst/>
        </a:prstGeom>
        <a:blipFill dpi="0" rotWithShape="1">
          <a:blip xmlns:r="http://schemas.openxmlformats.org/officeDocument/2006/relationships" r:embed="rId3">
            <a:duotone>
              <a:prstClr val="black"/>
              <a:srgbClr val="FFC000">
                <a:tint val="45000"/>
                <a:satMod val="400000"/>
              </a:srgbClr>
            </a:duotone>
            <a:extLst>
              <a:ext uri="{BEBA8EAE-BF5A-486C-A8C5-ECC9F3942E4B}">
                <a14:imgProps xmlns:a14="http://schemas.microsoft.com/office/drawing/2010/main">
                  <a14:imgLayer r:embed="rId4">
                    <a14:imgEffect>
                      <a14:artisticGlowDiffused/>
                    </a14:imgEffect>
                    <a14:imgEffect>
                      <a14:saturation sat="0"/>
                    </a14:imgEffect>
                  </a14:imgLayer>
                </a14:imgProps>
              </a:ext>
            </a:extLst>
          </a:blip>
          <a:srcRect/>
          <a:tile tx="0" ty="0" sx="50000" sy="50000" flip="none" algn="t"/>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041CB-2539-46DA-8B3D-7ABFE3C9CBBE}">
      <dsp:nvSpPr>
        <dsp:cNvPr id="0" name=""/>
        <dsp:cNvSpPr/>
      </dsp:nvSpPr>
      <dsp:spPr>
        <a:xfrm>
          <a:off x="6066953" y="0"/>
          <a:ext cx="1962809" cy="3600400"/>
        </a:xfrm>
        <a:prstGeom prst="roundRect">
          <a:avLst>
            <a:gd name="adj" fmla="val 10000"/>
          </a:avLst>
        </a:prstGeom>
        <a:solidFill>
          <a:schemeClr val="accent2">
            <a:hueOff val="6751989"/>
            <a:satOff val="2501"/>
            <a:lumOff val="76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nl-BE" sz="2400" kern="1200" dirty="0" smtClean="0"/>
            <a:t>Meeleven en meelijden</a:t>
          </a:r>
          <a:endParaRPr lang="nl-BE" sz="2400" kern="1200" dirty="0"/>
        </a:p>
      </dsp:txBody>
      <dsp:txXfrm>
        <a:off x="6066953" y="1440160"/>
        <a:ext cx="1962809" cy="1440160"/>
      </dsp:txXfrm>
    </dsp:sp>
    <dsp:sp modelId="{4A225766-CBA5-4DE4-994C-7EEABB63FE7F}">
      <dsp:nvSpPr>
        <dsp:cNvPr id="0" name=""/>
        <dsp:cNvSpPr/>
      </dsp:nvSpPr>
      <dsp:spPr>
        <a:xfrm>
          <a:off x="6448892" y="216024"/>
          <a:ext cx="1198933" cy="1198933"/>
        </a:xfrm>
        <a:prstGeom prst="ellipse">
          <a:avLst/>
        </a:prstGeom>
        <a:blipFill rotWithShape="1">
          <a:blip xmlns:r="http://schemas.openxmlformats.org/officeDocument/2006/relationships" r:embed="rId5"/>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58FD42-3716-42F2-AF29-2CEF6A4DCF74}">
      <dsp:nvSpPr>
        <dsp:cNvPr id="0" name=""/>
        <dsp:cNvSpPr/>
      </dsp:nvSpPr>
      <dsp:spPr>
        <a:xfrm>
          <a:off x="321265" y="2842396"/>
          <a:ext cx="7389105" cy="540060"/>
        </a:xfrm>
        <a:prstGeom prst="leftRight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1650C-4BCD-4E4D-845E-6CA6A9FCFBFD}">
      <dsp:nvSpPr>
        <dsp:cNvPr id="0" name=""/>
        <dsp:cNvSpPr/>
      </dsp:nvSpPr>
      <dsp:spPr>
        <a:xfrm>
          <a:off x="3036278" y="1836736"/>
          <a:ext cx="2244899" cy="2244899"/>
        </a:xfrm>
        <a:prstGeom prst="gear9">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nl-BE" sz="2000" kern="1200" dirty="0" smtClean="0"/>
            <a:t>Heilswerk</a:t>
          </a:r>
        </a:p>
        <a:p>
          <a:pPr lvl="0" algn="ctr" defTabSz="889000">
            <a:lnSpc>
              <a:spcPct val="90000"/>
            </a:lnSpc>
            <a:spcBef>
              <a:spcPct val="0"/>
            </a:spcBef>
            <a:spcAft>
              <a:spcPct val="35000"/>
            </a:spcAft>
          </a:pPr>
          <a:r>
            <a:rPr lang="nl-BE" sz="2000" kern="1200" dirty="0" smtClean="0"/>
            <a:t>van God</a:t>
          </a:r>
          <a:endParaRPr lang="nl-BE" sz="2000" kern="1200" dirty="0"/>
        </a:p>
      </dsp:txBody>
      <dsp:txXfrm>
        <a:off x="3487603" y="2362593"/>
        <a:ext cx="1342249" cy="1153924"/>
      </dsp:txXfrm>
    </dsp:sp>
    <dsp:sp modelId="{1B7E6855-673A-4607-B581-5F2B552F7B5A}">
      <dsp:nvSpPr>
        <dsp:cNvPr id="0" name=""/>
        <dsp:cNvSpPr/>
      </dsp:nvSpPr>
      <dsp:spPr>
        <a:xfrm>
          <a:off x="1730154" y="1306123"/>
          <a:ext cx="1632654" cy="1632654"/>
        </a:xfrm>
        <a:prstGeom prst="gear6">
          <a:avLst/>
        </a:prstGeom>
        <a:solidFill>
          <a:schemeClr val="accent3">
            <a:hueOff val="-8269636"/>
            <a:satOff val="13411"/>
            <a:lumOff val="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nl-BE" sz="1200" kern="1200" dirty="0" smtClean="0"/>
            <a:t>Schepping en Schrift</a:t>
          </a:r>
          <a:endParaRPr lang="nl-BE" sz="1200" kern="1200" dirty="0"/>
        </a:p>
      </dsp:txBody>
      <dsp:txXfrm>
        <a:off x="2141180" y="1719633"/>
        <a:ext cx="810602" cy="805634"/>
      </dsp:txXfrm>
    </dsp:sp>
    <dsp:sp modelId="{F8BAA9DB-8EDE-4B80-BFC8-FC8758C5A626}">
      <dsp:nvSpPr>
        <dsp:cNvPr id="0" name=""/>
        <dsp:cNvSpPr/>
      </dsp:nvSpPr>
      <dsp:spPr>
        <a:xfrm rot="20700000">
          <a:off x="2644607" y="179758"/>
          <a:ext cx="1599668" cy="1599668"/>
        </a:xfrm>
        <a:prstGeom prst="gear6">
          <a:avLst/>
        </a:prstGeom>
        <a:solidFill>
          <a:schemeClr val="accent3">
            <a:hueOff val="-16539272"/>
            <a:satOff val="26822"/>
            <a:lumOff val="1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nl-BE" sz="1200" kern="1200" dirty="0" smtClean="0"/>
            <a:t>Verlossing Vernieuwing Voltooiing</a:t>
          </a:r>
          <a:endParaRPr lang="nl-BE" sz="1200" kern="1200" dirty="0"/>
        </a:p>
      </dsp:txBody>
      <dsp:txXfrm rot="-20700000">
        <a:off x="2995461" y="530612"/>
        <a:ext cx="897959" cy="897959"/>
      </dsp:txXfrm>
    </dsp:sp>
    <dsp:sp modelId="{6C12ED8F-43B0-4D5A-979E-6BF36473CEBB}">
      <dsp:nvSpPr>
        <dsp:cNvPr id="0" name=""/>
        <dsp:cNvSpPr/>
      </dsp:nvSpPr>
      <dsp:spPr>
        <a:xfrm>
          <a:off x="2862430" y="1498684"/>
          <a:ext cx="2873471" cy="2873471"/>
        </a:xfrm>
        <a:prstGeom prst="circularArrow">
          <a:avLst>
            <a:gd name="adj1" fmla="val 4688"/>
            <a:gd name="adj2" fmla="val 299029"/>
            <a:gd name="adj3" fmla="val 2513521"/>
            <a:gd name="adj4" fmla="val 15866985"/>
            <a:gd name="adj5" fmla="val 546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5146CE-CEFF-4369-9B1B-131257921E1B}">
      <dsp:nvSpPr>
        <dsp:cNvPr id="0" name=""/>
        <dsp:cNvSpPr/>
      </dsp:nvSpPr>
      <dsp:spPr>
        <a:xfrm>
          <a:off x="1441014" y="945362"/>
          <a:ext cx="2087756" cy="2087756"/>
        </a:xfrm>
        <a:prstGeom prst="leftCircularArrow">
          <a:avLst>
            <a:gd name="adj1" fmla="val 6452"/>
            <a:gd name="adj2" fmla="val 429999"/>
            <a:gd name="adj3" fmla="val 10489124"/>
            <a:gd name="adj4" fmla="val 14837806"/>
            <a:gd name="adj5" fmla="val 7527"/>
          </a:avLst>
        </a:prstGeom>
        <a:solidFill>
          <a:schemeClr val="accent3">
            <a:hueOff val="-8269636"/>
            <a:satOff val="13411"/>
            <a:lumOff val="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750E9A-ED61-4EDA-B976-167E43C7CC18}">
      <dsp:nvSpPr>
        <dsp:cNvPr id="0" name=""/>
        <dsp:cNvSpPr/>
      </dsp:nvSpPr>
      <dsp:spPr>
        <a:xfrm>
          <a:off x="2274588" y="-170145"/>
          <a:ext cx="2251022" cy="2251022"/>
        </a:xfrm>
        <a:prstGeom prst="circularArrow">
          <a:avLst>
            <a:gd name="adj1" fmla="val 5984"/>
            <a:gd name="adj2" fmla="val 394124"/>
            <a:gd name="adj3" fmla="val 13313824"/>
            <a:gd name="adj4" fmla="val 10508221"/>
            <a:gd name="adj5" fmla="val 6981"/>
          </a:avLst>
        </a:prstGeom>
        <a:solidFill>
          <a:schemeClr val="accent3">
            <a:hueOff val="-16539272"/>
            <a:satOff val="26822"/>
            <a:lumOff val="197"/>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27762-AB9F-4F9A-A527-5EF9C4D7C515}">
      <dsp:nvSpPr>
        <dsp:cNvPr id="0" name=""/>
        <dsp:cNvSpPr/>
      </dsp:nvSpPr>
      <dsp:spPr>
        <a:xfrm>
          <a:off x="941893" y="1697671"/>
          <a:ext cx="1826929" cy="1826766"/>
        </a:xfrm>
        <a:prstGeom prst="ellipse">
          <a:avLst/>
        </a:prstGeom>
        <a:solidFill>
          <a:schemeClr val="accent1">
            <a:shade val="50000"/>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nl-BE" sz="3100" kern="1200" dirty="0" smtClean="0"/>
            <a:t>Is de Geest God?</a:t>
          </a:r>
          <a:endParaRPr lang="nl-BE" sz="3100" kern="1200" dirty="0"/>
        </a:p>
      </dsp:txBody>
      <dsp:txXfrm>
        <a:off x="1209441" y="1965195"/>
        <a:ext cx="1291833" cy="1291718"/>
      </dsp:txXfrm>
    </dsp:sp>
    <dsp:sp modelId="{A95E36D4-2DA8-4E2C-A939-EABD22BEBF3B}">
      <dsp:nvSpPr>
        <dsp:cNvPr id="0" name=""/>
        <dsp:cNvSpPr/>
      </dsp:nvSpPr>
      <dsp:spPr>
        <a:xfrm>
          <a:off x="0" y="681827"/>
          <a:ext cx="3682287" cy="3838420"/>
        </a:xfrm>
        <a:prstGeom prst="blockArc">
          <a:avLst>
            <a:gd name="adj1" fmla="val 16509444"/>
            <a:gd name="adj2" fmla="val 5088054"/>
            <a:gd name="adj3" fmla="val 5240"/>
          </a:avLst>
        </a:prstGeom>
        <a:solidFill>
          <a:schemeClr val="accent1">
            <a:shade val="50000"/>
            <a:hueOff val="16762"/>
            <a:satOff val="-13792"/>
            <a:lumOff val="45186"/>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sp>
    <dsp:sp modelId="{0B0093EE-FFCE-4469-B3A6-B2F9A591B15B}">
      <dsp:nvSpPr>
        <dsp:cNvPr id="0" name=""/>
        <dsp:cNvSpPr/>
      </dsp:nvSpPr>
      <dsp:spPr>
        <a:xfrm>
          <a:off x="2279638" y="531162"/>
          <a:ext cx="978903" cy="978699"/>
        </a:xfrm>
        <a:prstGeom prst="ellipse">
          <a:avLst/>
        </a:prstGeom>
        <a:blipFill rotWithShape="1">
          <a:blip xmlns:r="http://schemas.openxmlformats.org/officeDocument/2006/relationships" r:embed="rId1"/>
          <a:stretch>
            <a:fillRect/>
          </a:stretch>
        </a:blipFill>
        <a:ln w="31750" cap="flat" cmpd="sng" algn="ctr">
          <a:solidFill>
            <a:srgbClr val="92D050"/>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dsp:style>
    </dsp:sp>
    <dsp:sp modelId="{6ED19726-7AC5-446D-A76A-51FD6151AC2C}">
      <dsp:nvSpPr>
        <dsp:cNvPr id="0" name=""/>
        <dsp:cNvSpPr/>
      </dsp:nvSpPr>
      <dsp:spPr>
        <a:xfrm>
          <a:off x="3333100" y="543682"/>
          <a:ext cx="1310390" cy="947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nl-BE" sz="1800" i="1" kern="1200" dirty="0" smtClean="0"/>
            <a:t>Tertullianus</a:t>
          </a:r>
        </a:p>
        <a:p>
          <a:pPr lvl="0" algn="l" defTabSz="800100">
            <a:lnSpc>
              <a:spcPct val="90000"/>
            </a:lnSpc>
            <a:spcBef>
              <a:spcPct val="0"/>
            </a:spcBef>
            <a:spcAft>
              <a:spcPct val="10000"/>
            </a:spcAft>
          </a:pPr>
          <a:r>
            <a:rPr lang="nl-BE" sz="1800" i="1" kern="1200" dirty="0" smtClean="0"/>
            <a:t>(155-220)</a:t>
          </a:r>
          <a:endParaRPr lang="nl-BE" sz="1800" i="1" kern="1200" dirty="0"/>
        </a:p>
      </dsp:txBody>
      <dsp:txXfrm>
        <a:off x="3333100" y="543682"/>
        <a:ext cx="1310390" cy="947397"/>
      </dsp:txXfrm>
    </dsp:sp>
    <dsp:sp modelId="{F6364884-3045-4289-855A-992F4AD8FA36}">
      <dsp:nvSpPr>
        <dsp:cNvPr id="0" name=""/>
        <dsp:cNvSpPr/>
      </dsp:nvSpPr>
      <dsp:spPr>
        <a:xfrm>
          <a:off x="3002686" y="1442667"/>
          <a:ext cx="978903" cy="978699"/>
        </a:xfrm>
        <a:prstGeom prst="ellipse">
          <a:avLst/>
        </a:prstGeom>
        <a:blipFill rotWithShape="1">
          <a:blip xmlns:r="http://schemas.openxmlformats.org/officeDocument/2006/relationships" r:embed="rId2"/>
          <a:stretch>
            <a:fillRect/>
          </a:stretch>
        </a:blipFill>
        <a:ln w="31750" cap="flat" cmpd="sng" algn="ctr">
          <a:solidFill>
            <a:schemeClr val="accent2"/>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dsp:style>
    </dsp:sp>
    <dsp:sp modelId="{F530D8DA-DA39-4004-AB6C-75A606917CB1}">
      <dsp:nvSpPr>
        <dsp:cNvPr id="0" name=""/>
        <dsp:cNvSpPr/>
      </dsp:nvSpPr>
      <dsp:spPr>
        <a:xfrm>
          <a:off x="4053465" y="1459778"/>
          <a:ext cx="1310390" cy="947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nl-BE" sz="1800" i="1" kern="1200" dirty="0" smtClean="0"/>
            <a:t>Origenes</a:t>
          </a:r>
        </a:p>
        <a:p>
          <a:pPr lvl="0" algn="l" defTabSz="800100">
            <a:lnSpc>
              <a:spcPct val="90000"/>
            </a:lnSpc>
            <a:spcBef>
              <a:spcPct val="0"/>
            </a:spcBef>
            <a:spcAft>
              <a:spcPct val="10000"/>
            </a:spcAft>
          </a:pPr>
          <a:r>
            <a:rPr lang="nl-BE" sz="1800" i="1" kern="1200" dirty="0" smtClean="0"/>
            <a:t>(185–254)</a:t>
          </a:r>
          <a:endParaRPr lang="nl-BE" sz="1800" i="1" kern="1200" dirty="0"/>
        </a:p>
      </dsp:txBody>
      <dsp:txXfrm>
        <a:off x="4053465" y="1459778"/>
        <a:ext cx="1310390" cy="947397"/>
      </dsp:txXfrm>
    </dsp:sp>
    <dsp:sp modelId="{0B0A08F1-BEE3-484B-8FAF-96F2C8549949}">
      <dsp:nvSpPr>
        <dsp:cNvPr id="0" name=""/>
        <dsp:cNvSpPr/>
      </dsp:nvSpPr>
      <dsp:spPr>
        <a:xfrm>
          <a:off x="2998931" y="2782796"/>
          <a:ext cx="978903" cy="978699"/>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000" r="-1000"/>
          </a:stretch>
        </a:blipFill>
        <a:ln w="31750" cap="flat" cmpd="sng" algn="ctr">
          <a:solidFill>
            <a:srgbClr val="92D050"/>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dsp:style>
    </dsp:sp>
    <dsp:sp modelId="{93DC508F-6BFA-4A36-940B-E27354D2E14B}">
      <dsp:nvSpPr>
        <dsp:cNvPr id="0" name=""/>
        <dsp:cNvSpPr/>
      </dsp:nvSpPr>
      <dsp:spPr>
        <a:xfrm>
          <a:off x="4053465" y="2798656"/>
          <a:ext cx="1310390" cy="947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nl-BE" sz="1800" i="1" kern="1200" dirty="0" err="1" smtClean="0"/>
            <a:t>Athanasius</a:t>
          </a:r>
          <a:r>
            <a:rPr lang="nl-BE" sz="1800" i="1" kern="1200" dirty="0" smtClean="0"/>
            <a:t> (295-373)</a:t>
          </a:r>
          <a:endParaRPr lang="nl-BE" sz="1800" i="1" kern="1200" dirty="0"/>
        </a:p>
      </dsp:txBody>
      <dsp:txXfrm>
        <a:off x="4053465" y="2798656"/>
        <a:ext cx="1310390" cy="947397"/>
      </dsp:txXfrm>
    </dsp:sp>
    <dsp:sp modelId="{B37BDB5D-DA2D-461D-A61E-DBF410A7D4F6}">
      <dsp:nvSpPr>
        <dsp:cNvPr id="0" name=""/>
        <dsp:cNvSpPr/>
      </dsp:nvSpPr>
      <dsp:spPr>
        <a:xfrm>
          <a:off x="2279638" y="3726020"/>
          <a:ext cx="978903" cy="978699"/>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12000" b="-12000"/>
          </a:stretch>
        </a:blipFill>
        <a:ln w="31750" cap="flat" cmpd="sng" algn="ctr">
          <a:solidFill>
            <a:srgbClr val="92D050"/>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dsp:style>
    </dsp:sp>
    <dsp:sp modelId="{883263DE-AD4A-4EBA-BC27-30120EC777D6}">
      <dsp:nvSpPr>
        <dsp:cNvPr id="0" name=""/>
        <dsp:cNvSpPr/>
      </dsp:nvSpPr>
      <dsp:spPr>
        <a:xfrm>
          <a:off x="3333100" y="3746053"/>
          <a:ext cx="1310390" cy="947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nl-BE" sz="1800" i="1" kern="1200" smtClean="0"/>
            <a:t>Basilius</a:t>
          </a:r>
          <a:endParaRPr lang="nl-BE" sz="1800" i="1" kern="1200" dirty="0" smtClean="0"/>
        </a:p>
        <a:p>
          <a:pPr lvl="0" algn="l" defTabSz="800100">
            <a:lnSpc>
              <a:spcPct val="90000"/>
            </a:lnSpc>
            <a:spcBef>
              <a:spcPct val="0"/>
            </a:spcBef>
            <a:spcAft>
              <a:spcPct val="10000"/>
            </a:spcAft>
          </a:pPr>
          <a:r>
            <a:rPr lang="nl-BE" sz="1800" i="1" kern="1200" dirty="0" smtClean="0"/>
            <a:t>(330-379)</a:t>
          </a:r>
          <a:endParaRPr lang="nl-BE" sz="1800" i="1" kern="1200" dirty="0"/>
        </a:p>
      </dsp:txBody>
      <dsp:txXfrm>
        <a:off x="3333100" y="3746053"/>
        <a:ext cx="1310390" cy="9473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AEE84-E01E-4592-9906-1DD8162D10BB}">
      <dsp:nvSpPr>
        <dsp:cNvPr id="0" name=""/>
        <dsp:cNvSpPr/>
      </dsp:nvSpPr>
      <dsp:spPr>
        <a:xfrm>
          <a:off x="110718" y="571519"/>
          <a:ext cx="2602509" cy="81328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0864" tIns="91440" rIns="91440" bIns="91440" numCol="1" spcCol="1270" anchor="ctr" anchorCtr="0">
          <a:noAutofit/>
        </a:bodyPr>
        <a:lstStyle/>
        <a:p>
          <a:pPr lvl="0" algn="l" defTabSz="1066800">
            <a:lnSpc>
              <a:spcPct val="90000"/>
            </a:lnSpc>
            <a:spcBef>
              <a:spcPct val="0"/>
            </a:spcBef>
            <a:spcAft>
              <a:spcPct val="35000"/>
            </a:spcAft>
          </a:pPr>
          <a:r>
            <a:rPr lang="nl-BE" sz="2400" kern="1200" dirty="0" smtClean="0"/>
            <a:t>Inwoning</a:t>
          </a:r>
          <a:endParaRPr lang="nl-BE" sz="2400" kern="1200" dirty="0"/>
        </a:p>
      </dsp:txBody>
      <dsp:txXfrm>
        <a:off x="110718" y="571519"/>
        <a:ext cx="2602509" cy="813284"/>
      </dsp:txXfrm>
    </dsp:sp>
    <dsp:sp modelId="{5696F071-1E83-4F39-B93C-22F64406957C}">
      <dsp:nvSpPr>
        <dsp:cNvPr id="0" name=""/>
        <dsp:cNvSpPr/>
      </dsp:nvSpPr>
      <dsp:spPr>
        <a:xfrm>
          <a:off x="2280" y="454045"/>
          <a:ext cx="569298" cy="853948"/>
        </a:xfrm>
        <a:prstGeom prst="rect">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C2E940-89EF-4EA8-B80D-FDCD074ABCC6}">
      <dsp:nvSpPr>
        <dsp:cNvPr id="0" name=""/>
        <dsp:cNvSpPr/>
      </dsp:nvSpPr>
      <dsp:spPr>
        <a:xfrm>
          <a:off x="2914898" y="571519"/>
          <a:ext cx="2602509" cy="81328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0864" tIns="91440" rIns="91440" bIns="91440" numCol="1" spcCol="1270" anchor="ctr" anchorCtr="0">
          <a:noAutofit/>
        </a:bodyPr>
        <a:lstStyle/>
        <a:p>
          <a:pPr lvl="0" algn="l" defTabSz="1066800">
            <a:lnSpc>
              <a:spcPct val="90000"/>
            </a:lnSpc>
            <a:spcBef>
              <a:spcPct val="0"/>
            </a:spcBef>
            <a:spcAft>
              <a:spcPct val="35000"/>
            </a:spcAft>
          </a:pPr>
          <a:r>
            <a:rPr lang="nl-BE" sz="2400" kern="1200" dirty="0" smtClean="0"/>
            <a:t>Verzegeling</a:t>
          </a:r>
          <a:endParaRPr lang="nl-BE" sz="2400" kern="1200" dirty="0"/>
        </a:p>
      </dsp:txBody>
      <dsp:txXfrm>
        <a:off x="2914898" y="571519"/>
        <a:ext cx="2602509" cy="813284"/>
      </dsp:txXfrm>
    </dsp:sp>
    <dsp:sp modelId="{68669259-E93D-4747-93FE-BDDBB34C639F}">
      <dsp:nvSpPr>
        <dsp:cNvPr id="0" name=""/>
        <dsp:cNvSpPr/>
      </dsp:nvSpPr>
      <dsp:spPr>
        <a:xfrm>
          <a:off x="2806460" y="454045"/>
          <a:ext cx="569298" cy="853948"/>
        </a:xfrm>
        <a:prstGeom prst="rect">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EEFDC8-B3AD-41F8-8ED4-B9A6B19FEBD5}">
      <dsp:nvSpPr>
        <dsp:cNvPr id="0" name=""/>
        <dsp:cNvSpPr/>
      </dsp:nvSpPr>
      <dsp:spPr>
        <a:xfrm>
          <a:off x="5719078" y="571519"/>
          <a:ext cx="2602509" cy="81328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0864" tIns="91440" rIns="91440" bIns="91440" numCol="1" spcCol="1270" anchor="ctr" anchorCtr="0">
          <a:noAutofit/>
        </a:bodyPr>
        <a:lstStyle/>
        <a:p>
          <a:pPr lvl="0" algn="l" defTabSz="1066800">
            <a:lnSpc>
              <a:spcPct val="90000"/>
            </a:lnSpc>
            <a:spcBef>
              <a:spcPct val="0"/>
            </a:spcBef>
            <a:spcAft>
              <a:spcPct val="35000"/>
            </a:spcAft>
          </a:pPr>
          <a:r>
            <a:rPr lang="nl-BE" sz="2400" kern="1200" dirty="0" smtClean="0"/>
            <a:t>Vervulling</a:t>
          </a:r>
          <a:endParaRPr lang="nl-BE" sz="2400" kern="1200" dirty="0"/>
        </a:p>
      </dsp:txBody>
      <dsp:txXfrm>
        <a:off x="5719078" y="571519"/>
        <a:ext cx="2602509" cy="813284"/>
      </dsp:txXfrm>
    </dsp:sp>
    <dsp:sp modelId="{57AEBA86-CEA8-4BCA-AB48-C2B7026F8DC7}">
      <dsp:nvSpPr>
        <dsp:cNvPr id="0" name=""/>
        <dsp:cNvSpPr/>
      </dsp:nvSpPr>
      <dsp:spPr>
        <a:xfrm>
          <a:off x="5610640" y="454045"/>
          <a:ext cx="569298" cy="853948"/>
        </a:xfrm>
        <a:prstGeom prst="rect">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A33F65-B75F-4FA7-BCF4-6166968938FC}">
      <dsp:nvSpPr>
        <dsp:cNvPr id="0" name=""/>
        <dsp:cNvSpPr/>
      </dsp:nvSpPr>
      <dsp:spPr>
        <a:xfrm>
          <a:off x="110718" y="1595354"/>
          <a:ext cx="2602509" cy="81328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0864" tIns="91440" rIns="91440" bIns="91440" numCol="1" spcCol="1270" anchor="ctr" anchorCtr="0">
          <a:noAutofit/>
        </a:bodyPr>
        <a:lstStyle/>
        <a:p>
          <a:pPr lvl="0" algn="l" defTabSz="1066800">
            <a:lnSpc>
              <a:spcPct val="90000"/>
            </a:lnSpc>
            <a:spcBef>
              <a:spcPct val="0"/>
            </a:spcBef>
            <a:spcAft>
              <a:spcPct val="35000"/>
            </a:spcAft>
          </a:pPr>
          <a:r>
            <a:rPr lang="nl-BE" sz="2400" kern="1200" dirty="0" err="1" smtClean="0"/>
            <a:t>Geestesdoop</a:t>
          </a:r>
          <a:endParaRPr lang="nl-BE" sz="2400" kern="1200" dirty="0"/>
        </a:p>
      </dsp:txBody>
      <dsp:txXfrm>
        <a:off x="110718" y="1595354"/>
        <a:ext cx="2602509" cy="813284"/>
      </dsp:txXfrm>
    </dsp:sp>
    <dsp:sp modelId="{15006DAA-9F0B-4DDF-B1A3-E094A8E2EC25}">
      <dsp:nvSpPr>
        <dsp:cNvPr id="0" name=""/>
        <dsp:cNvSpPr/>
      </dsp:nvSpPr>
      <dsp:spPr>
        <a:xfrm>
          <a:off x="2280" y="1477879"/>
          <a:ext cx="569298" cy="853948"/>
        </a:xfrm>
        <a:prstGeom prst="rect">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1B08B2-57C8-48E2-86D9-DF22F407E67E}">
      <dsp:nvSpPr>
        <dsp:cNvPr id="0" name=""/>
        <dsp:cNvSpPr/>
      </dsp:nvSpPr>
      <dsp:spPr>
        <a:xfrm>
          <a:off x="2914898" y="1595354"/>
          <a:ext cx="2602509" cy="81328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0864" tIns="91440" rIns="91440" bIns="91440" numCol="1" spcCol="1270" anchor="ctr" anchorCtr="0">
          <a:noAutofit/>
        </a:bodyPr>
        <a:lstStyle/>
        <a:p>
          <a:pPr lvl="0" algn="l" defTabSz="1066800">
            <a:lnSpc>
              <a:spcPct val="90000"/>
            </a:lnSpc>
            <a:spcBef>
              <a:spcPct val="0"/>
            </a:spcBef>
            <a:spcAft>
              <a:spcPct val="35000"/>
            </a:spcAft>
          </a:pPr>
          <a:r>
            <a:rPr lang="nl-BE" sz="2400" kern="1200" dirty="0" err="1" smtClean="0"/>
            <a:t>Geestesvrucht</a:t>
          </a:r>
          <a:endParaRPr lang="nl-BE" sz="2400" kern="1200" dirty="0"/>
        </a:p>
      </dsp:txBody>
      <dsp:txXfrm>
        <a:off x="2914898" y="1595354"/>
        <a:ext cx="2602509" cy="813284"/>
      </dsp:txXfrm>
    </dsp:sp>
    <dsp:sp modelId="{E4F7D2C6-8131-4897-AED2-252FFC1320A3}">
      <dsp:nvSpPr>
        <dsp:cNvPr id="0" name=""/>
        <dsp:cNvSpPr/>
      </dsp:nvSpPr>
      <dsp:spPr>
        <a:xfrm>
          <a:off x="2806460" y="1477879"/>
          <a:ext cx="569298" cy="853948"/>
        </a:xfrm>
        <a:prstGeom prst="rect">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931290-E8A7-4D92-9F9E-2780123E702C}">
      <dsp:nvSpPr>
        <dsp:cNvPr id="0" name=""/>
        <dsp:cNvSpPr/>
      </dsp:nvSpPr>
      <dsp:spPr>
        <a:xfrm>
          <a:off x="5719078" y="1595354"/>
          <a:ext cx="2602509" cy="813284"/>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50864" tIns="91440" rIns="91440" bIns="91440" numCol="1" spcCol="1270" anchor="ctr" anchorCtr="0">
          <a:noAutofit/>
        </a:bodyPr>
        <a:lstStyle/>
        <a:p>
          <a:pPr lvl="0" algn="l" defTabSz="1066800">
            <a:lnSpc>
              <a:spcPct val="90000"/>
            </a:lnSpc>
            <a:spcBef>
              <a:spcPct val="0"/>
            </a:spcBef>
            <a:spcAft>
              <a:spcPct val="35000"/>
            </a:spcAft>
          </a:pPr>
          <a:r>
            <a:rPr lang="nl-BE" sz="2400" kern="1200" dirty="0" smtClean="0"/>
            <a:t>Geestesgaven</a:t>
          </a:r>
          <a:endParaRPr lang="nl-BE" sz="2400" kern="1200" dirty="0"/>
        </a:p>
      </dsp:txBody>
      <dsp:txXfrm>
        <a:off x="5719078" y="1595354"/>
        <a:ext cx="2602509" cy="813284"/>
      </dsp:txXfrm>
    </dsp:sp>
    <dsp:sp modelId="{6E2F2497-F48F-4276-9FF5-476A6EC303CF}">
      <dsp:nvSpPr>
        <dsp:cNvPr id="0" name=""/>
        <dsp:cNvSpPr/>
      </dsp:nvSpPr>
      <dsp:spPr>
        <a:xfrm>
          <a:off x="5610640" y="1477879"/>
          <a:ext cx="569298" cy="853948"/>
        </a:xfrm>
        <a:prstGeom prst="rect">
          <a:avLst/>
        </a:prstGeom>
        <a:solidFill>
          <a:schemeClr val="accent2">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6FB1E-17B7-4A3F-9833-180C8DD8CA69}">
      <dsp:nvSpPr>
        <dsp:cNvPr id="0" name=""/>
        <dsp:cNvSpPr/>
      </dsp:nvSpPr>
      <dsp:spPr>
        <a:xfrm>
          <a:off x="638046" y="0"/>
          <a:ext cx="7231194" cy="1152128"/>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795A8E-0801-4C33-90DB-FA96F3FF18A8}">
      <dsp:nvSpPr>
        <dsp:cNvPr id="0" name=""/>
        <dsp:cNvSpPr/>
      </dsp:nvSpPr>
      <dsp:spPr>
        <a:xfrm>
          <a:off x="1817" y="345638"/>
          <a:ext cx="2045690" cy="46085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i="1" kern="1200" dirty="0" smtClean="0"/>
            <a:t>Corpus </a:t>
          </a:r>
          <a:r>
            <a:rPr lang="nl-BE" sz="1600" i="1" kern="1200" dirty="0" err="1" smtClean="0"/>
            <a:t>Christianum</a:t>
          </a:r>
          <a:endParaRPr lang="nl-BE" sz="1600" i="1" kern="1200" dirty="0"/>
        </a:p>
      </dsp:txBody>
      <dsp:txXfrm>
        <a:off x="24314" y="368135"/>
        <a:ext cx="2000696" cy="415857"/>
      </dsp:txXfrm>
    </dsp:sp>
    <dsp:sp modelId="{18D09A47-BB45-432A-AEC5-35CEDB6FCCBD}">
      <dsp:nvSpPr>
        <dsp:cNvPr id="0" name=""/>
        <dsp:cNvSpPr/>
      </dsp:nvSpPr>
      <dsp:spPr>
        <a:xfrm>
          <a:off x="2154471" y="345638"/>
          <a:ext cx="2045690" cy="460851"/>
        </a:xfrm>
        <a:prstGeom prst="roundRect">
          <a:avLst/>
        </a:prstGeom>
        <a:solidFill>
          <a:schemeClr val="accent2">
            <a:hueOff val="2250663"/>
            <a:satOff val="834"/>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kern="1200" dirty="0" smtClean="0"/>
            <a:t>Reformatie</a:t>
          </a:r>
          <a:endParaRPr lang="nl-BE" sz="1600" kern="1200" dirty="0"/>
        </a:p>
      </dsp:txBody>
      <dsp:txXfrm>
        <a:off x="2176968" y="368135"/>
        <a:ext cx="2000696" cy="415857"/>
      </dsp:txXfrm>
    </dsp:sp>
    <dsp:sp modelId="{4ACC750D-AB8F-4FC6-8522-F99471B465AF}">
      <dsp:nvSpPr>
        <dsp:cNvPr id="0" name=""/>
        <dsp:cNvSpPr/>
      </dsp:nvSpPr>
      <dsp:spPr>
        <a:xfrm>
          <a:off x="4307126" y="345638"/>
          <a:ext cx="2045690" cy="460851"/>
        </a:xfrm>
        <a:prstGeom prst="roundRect">
          <a:avLst/>
        </a:prstGeom>
        <a:solidFill>
          <a:schemeClr val="accent2">
            <a:hueOff val="4501327"/>
            <a:satOff val="1667"/>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kern="1200" dirty="0" smtClean="0"/>
            <a:t>Modernisme</a:t>
          </a:r>
          <a:endParaRPr lang="nl-BE" sz="1600" kern="1200" dirty="0"/>
        </a:p>
      </dsp:txBody>
      <dsp:txXfrm>
        <a:off x="4329623" y="368135"/>
        <a:ext cx="2000696" cy="415857"/>
      </dsp:txXfrm>
    </dsp:sp>
    <dsp:sp modelId="{CFEFFB19-29E5-4475-83AA-F15B876A66F9}">
      <dsp:nvSpPr>
        <dsp:cNvPr id="0" name=""/>
        <dsp:cNvSpPr/>
      </dsp:nvSpPr>
      <dsp:spPr>
        <a:xfrm>
          <a:off x="6459780" y="345638"/>
          <a:ext cx="2045690" cy="460851"/>
        </a:xfrm>
        <a:prstGeom prst="roundRect">
          <a:avLst/>
        </a:prstGeom>
        <a:solidFill>
          <a:schemeClr val="accent2">
            <a:hueOff val="6751989"/>
            <a:satOff val="2501"/>
            <a:lumOff val="76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kern="1200" dirty="0" smtClean="0"/>
            <a:t>Postmodernisme</a:t>
          </a:r>
          <a:endParaRPr lang="nl-BE" sz="1600" kern="1200" dirty="0"/>
        </a:p>
      </dsp:txBody>
      <dsp:txXfrm>
        <a:off x="6482277" y="368135"/>
        <a:ext cx="2000696" cy="41585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RadialPictureList">
  <dgm:title val="Radiale afbeeldingenlijst"/>
  <dgm:desc val="Gebruik dit om relaties weer te geven met een centraal idee. De vorm op niveau 1 bevat tekst en alle vormen op niveau 2 bevatten een afbeelding met bijbehorende tekst. Beperkt tot vier afbeeldingen op niveau 2.  Ongebruikte afbeeldingen worden niet weergegeven, maar blijven beschikbaar wanneer u schakelt tussen indelingen. Werkt het best met een kleine hoeveelheid tekst op niveau 2."/>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25F77-9D03-445E-9715-5FC0D564FCFF}" type="datetimeFigureOut">
              <a:rPr lang="nl-BE" smtClean="0"/>
              <a:t>20/01/2021</a:t>
            </a:fld>
            <a:endParaRPr lang="nl-BE"/>
          </a:p>
        </p:txBody>
      </p:sp>
      <p:sp>
        <p:nvSpPr>
          <p:cNvPr id="4" name="Tijdelijke aanduiding voor dia-afbeelding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2164C-9A06-44E9-B44C-B8B034C7459D}" type="slidenum">
              <a:rPr lang="nl-BE" smtClean="0"/>
              <a:t>‹nr.›</a:t>
            </a:fld>
            <a:endParaRPr lang="nl-BE"/>
          </a:p>
        </p:txBody>
      </p:sp>
    </p:spTree>
    <p:extLst>
      <p:ext uri="{BB962C8B-B14F-4D97-AF65-F5344CB8AC3E}">
        <p14:creationId xmlns:p14="http://schemas.microsoft.com/office/powerpoint/2010/main" val="80623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3" name="Rechthoek 22"/>
          <p:cNvSpPr/>
          <p:nvPr/>
        </p:nvSpPr>
        <p:spPr>
          <a:xfrm flipV="1">
            <a:off x="5410183" y="3175000"/>
            <a:ext cx="3733819" cy="7590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hoek 23"/>
          <p:cNvSpPr/>
          <p:nvPr/>
        </p:nvSpPr>
        <p:spPr>
          <a:xfrm flipV="1">
            <a:off x="5410201" y="3247508"/>
            <a:ext cx="3733801" cy="16002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hoek 24"/>
          <p:cNvSpPr/>
          <p:nvPr/>
        </p:nvSpPr>
        <p:spPr>
          <a:xfrm flipV="1">
            <a:off x="5410201" y="3429306"/>
            <a:ext cx="3733801" cy="762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hoek 25"/>
          <p:cNvSpPr/>
          <p:nvPr/>
        </p:nvSpPr>
        <p:spPr>
          <a:xfrm flipV="1">
            <a:off x="5410200" y="3470336"/>
            <a:ext cx="1965960" cy="1524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hoek 26"/>
          <p:cNvSpPr/>
          <p:nvPr/>
        </p:nvSpPr>
        <p:spPr>
          <a:xfrm flipV="1">
            <a:off x="5410200" y="3499643"/>
            <a:ext cx="1965960" cy="762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fgeronde rechthoek 29"/>
          <p:cNvSpPr/>
          <p:nvPr/>
        </p:nvSpPr>
        <p:spPr bwMode="white">
          <a:xfrm>
            <a:off x="5410200" y="3302000"/>
            <a:ext cx="3063240" cy="2286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fgeronde rechthoek 30"/>
          <p:cNvSpPr/>
          <p:nvPr/>
        </p:nvSpPr>
        <p:spPr bwMode="white">
          <a:xfrm>
            <a:off x="7376507" y="3384153"/>
            <a:ext cx="16002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hoek 6"/>
          <p:cNvSpPr/>
          <p:nvPr/>
        </p:nvSpPr>
        <p:spPr>
          <a:xfrm>
            <a:off x="1" y="3041385"/>
            <a:ext cx="9144000" cy="203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 y="3062940"/>
            <a:ext cx="9144001" cy="11723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flipV="1">
            <a:off x="6414051" y="3035908"/>
            <a:ext cx="2729950" cy="20702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a:xfrm>
            <a:off x="0" y="0"/>
            <a:ext cx="9144000" cy="30847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001573"/>
            <a:ext cx="8458200" cy="1225021"/>
          </a:xfrm>
        </p:spPr>
        <p:txBody>
          <a:bodyPr anchor="b"/>
          <a:lstStyle>
            <a:lvl1pPr>
              <a:defRPr sz="4400">
                <a:solidFill>
                  <a:schemeClr val="bg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457200" y="3249948"/>
            <a:ext cx="4953000" cy="14605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6705600" y="3505200"/>
            <a:ext cx="960120" cy="381000"/>
          </a:xfrm>
        </p:spPr>
        <p:txBody>
          <a:bodyPr/>
          <a:lstStyle/>
          <a:p>
            <a:fld id="{156A9CE0-2A50-46AE-BAC7-239E11F0A585}" type="datetimeFigureOut">
              <a:rPr lang="nl-BE" smtClean="0"/>
              <a:t>20/01/2021</a:t>
            </a:fld>
            <a:endParaRPr lang="nl-BE"/>
          </a:p>
        </p:txBody>
      </p:sp>
      <p:sp>
        <p:nvSpPr>
          <p:cNvPr id="17" name="Tijdelijke aanduiding voor voettekst 16"/>
          <p:cNvSpPr>
            <a:spLocks noGrp="1"/>
          </p:cNvSpPr>
          <p:nvPr>
            <p:ph type="ftr" sz="quarter" idx="11"/>
          </p:nvPr>
        </p:nvSpPr>
        <p:spPr>
          <a:xfrm>
            <a:off x="5410200" y="3504407"/>
            <a:ext cx="1295400" cy="381000"/>
          </a:xfrm>
        </p:spPr>
        <p:txBody>
          <a:bodyPr/>
          <a:lstStyle/>
          <a:p>
            <a:endParaRPr lang="nl-BE"/>
          </a:p>
        </p:txBody>
      </p:sp>
      <p:sp>
        <p:nvSpPr>
          <p:cNvPr id="29" name="Tijdelijke aanduiding voor dianummer 28"/>
          <p:cNvSpPr>
            <a:spLocks noGrp="1"/>
          </p:cNvSpPr>
          <p:nvPr>
            <p:ph type="sldNum" sz="quarter" idx="12"/>
          </p:nvPr>
        </p:nvSpPr>
        <p:spPr>
          <a:xfrm>
            <a:off x="8320088" y="947"/>
            <a:ext cx="747712" cy="304800"/>
          </a:xfrm>
        </p:spPr>
        <p:txBody>
          <a:bodyPr/>
          <a:lstStyle>
            <a:lvl1pPr algn="r">
              <a:defRPr sz="1800">
                <a:solidFill>
                  <a:schemeClr val="bg1"/>
                </a:solidFill>
              </a:defRPr>
            </a:lvl1pPr>
          </a:lstStyle>
          <a:p>
            <a:fld id="{DAB4EA4A-6954-4ADB-A712-F23F7F2A8EF6}"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56A9CE0-2A50-46AE-BAC7-239E11F0A585}" type="datetimeFigureOut">
              <a:rPr lang="nl-BE" smtClean="0"/>
              <a:t>20/01/2021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81800" y="952500"/>
            <a:ext cx="1905000" cy="4572000"/>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952500"/>
            <a:ext cx="6248400" cy="4572000"/>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56A9CE0-2A50-46AE-BAC7-239E11F0A585}" type="datetimeFigureOut">
              <a:rPr lang="nl-BE" smtClean="0"/>
              <a:t>20/01/2021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56A9CE0-2A50-46AE-BAC7-239E11F0A585}" type="datetimeFigureOut">
              <a:rPr lang="nl-BE" smtClean="0"/>
              <a:t>20/01/2021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1651000"/>
            <a:ext cx="7772400" cy="1135063"/>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2805907"/>
            <a:ext cx="7772400" cy="1258093"/>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156A9CE0-2A50-46AE-BAC7-239E11F0A585}" type="datetimeFigureOut">
              <a:rPr lang="nl-BE" smtClean="0"/>
              <a:t>20/01/2021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874520"/>
            <a:ext cx="4038600" cy="3771636"/>
          </a:xfrm>
        </p:spPr>
        <p:txBody>
          <a:bodyPr/>
          <a:lstStyle>
            <a:lvl1pPr>
              <a:defRPr sz="2000"/>
            </a:lvl1pPr>
            <a:lvl2pPr>
              <a:defRPr sz="1900"/>
            </a:lvl2pPr>
            <a:lvl3pPr>
              <a:defRPr sz="18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874520"/>
            <a:ext cx="4038600" cy="3771636"/>
          </a:xfrm>
        </p:spPr>
        <p:txBody>
          <a:bodyPr/>
          <a:lstStyle>
            <a:lvl1pPr>
              <a:defRPr sz="2000"/>
            </a:lvl1pPr>
            <a:lvl2pPr>
              <a:defRPr sz="1900"/>
            </a:lvl2pPr>
            <a:lvl3pPr>
              <a:defRPr sz="18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56A9CE0-2A50-46AE-BAC7-239E11F0A585}" type="datetimeFigureOut">
              <a:rPr lang="nl-BE" smtClean="0"/>
              <a:t>20/01/2021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81000" y="952500"/>
            <a:ext cx="8382000" cy="891540"/>
          </a:xfrm>
        </p:spPr>
        <p:txBody>
          <a:bodyPr anchor="ctr"/>
          <a:lstStyle>
            <a:lvl1pPr>
              <a:defRPr sz="4000" b="0" i="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81000" y="1870808"/>
            <a:ext cx="4041648" cy="3810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21226" y="1870808"/>
            <a:ext cx="4041775" cy="3810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381000" y="2257099"/>
            <a:ext cx="4041648" cy="3238500"/>
          </a:xfrm>
        </p:spPr>
        <p:txBody>
          <a:bodyPr/>
          <a:lstStyle>
            <a:lvl1pPr>
              <a:defRPr sz="20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718305" y="2257099"/>
            <a:ext cx="4041775" cy="3238500"/>
          </a:xfrm>
        </p:spPr>
        <p:txBody>
          <a:bodyPr/>
          <a:lstStyle>
            <a:lvl1pPr>
              <a:defRPr sz="20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datum 25"/>
          <p:cNvSpPr>
            <a:spLocks noGrp="1"/>
          </p:cNvSpPr>
          <p:nvPr>
            <p:ph type="dt" sz="half" idx="10"/>
          </p:nvPr>
        </p:nvSpPr>
        <p:spPr/>
        <p:txBody>
          <a:bodyPr rtlCol="0"/>
          <a:lstStyle/>
          <a:p>
            <a:fld id="{156A9CE0-2A50-46AE-BAC7-239E11F0A585}" type="datetimeFigureOut">
              <a:rPr lang="nl-BE" smtClean="0"/>
              <a:t>20/01/2021</a:t>
            </a:fld>
            <a:endParaRPr lang="nl-BE"/>
          </a:p>
        </p:txBody>
      </p:sp>
      <p:sp>
        <p:nvSpPr>
          <p:cNvPr id="27" name="Tijdelijke aanduiding voor dianummer 26"/>
          <p:cNvSpPr>
            <a:spLocks noGrp="1"/>
          </p:cNvSpPr>
          <p:nvPr>
            <p:ph type="sldNum" sz="quarter" idx="11"/>
          </p:nvPr>
        </p:nvSpPr>
        <p:spPr/>
        <p:txBody>
          <a:bodyPr rtlCol="0"/>
          <a:lstStyle/>
          <a:p>
            <a:fld id="{DAB4EA4A-6954-4ADB-A712-F23F7F2A8EF6}" type="slidenum">
              <a:rPr lang="nl-BE" smtClean="0"/>
              <a:t>‹nr.›</a:t>
            </a:fld>
            <a:endParaRPr lang="nl-BE"/>
          </a:p>
        </p:txBody>
      </p:sp>
      <p:sp>
        <p:nvSpPr>
          <p:cNvPr id="28" name="Tijdelijke aanduiding voor voettekst 27"/>
          <p:cNvSpPr>
            <a:spLocks noGrp="1"/>
          </p:cNvSpPr>
          <p:nvPr>
            <p:ph type="ftr" sz="quarter" idx="12"/>
          </p:nvPr>
        </p:nvSpPr>
        <p:spPr/>
        <p:txBody>
          <a:bodyPr rtlCol="0"/>
          <a:lstStyle/>
          <a:p>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952500"/>
            <a:ext cx="8229600" cy="891540"/>
          </a:xfrm>
        </p:spPr>
        <p:txBody>
          <a:bodyPr anchor="ctr"/>
          <a:lstStyle>
            <a:lvl1pPr>
              <a:defRPr sz="4000">
                <a:solidFill>
                  <a:schemeClr val="tx2"/>
                </a:solidFill>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a:xfrm>
            <a:off x="6583680" y="510540"/>
            <a:ext cx="957264" cy="381000"/>
          </a:xfrm>
        </p:spPr>
        <p:txBody>
          <a:bodyPr/>
          <a:lstStyle/>
          <a:p>
            <a:fld id="{156A9CE0-2A50-46AE-BAC7-239E11F0A585}" type="datetimeFigureOut">
              <a:rPr lang="nl-BE" smtClean="0"/>
              <a:t>20/01/2021</a:t>
            </a:fld>
            <a:endParaRPr lang="nl-BE"/>
          </a:p>
        </p:txBody>
      </p:sp>
      <p:sp>
        <p:nvSpPr>
          <p:cNvPr id="4" name="Tijdelijke aanduiding voor voettekst 3"/>
          <p:cNvSpPr>
            <a:spLocks noGrp="1"/>
          </p:cNvSpPr>
          <p:nvPr>
            <p:ph type="ftr" sz="quarter" idx="11"/>
          </p:nvPr>
        </p:nvSpPr>
        <p:spPr>
          <a:xfrm>
            <a:off x="5257800" y="510540"/>
            <a:ext cx="1325880" cy="381000"/>
          </a:xfrm>
        </p:spPr>
        <p:txBody>
          <a:bodyPr/>
          <a:lstStyle/>
          <a:p>
            <a:endParaRPr lang="nl-BE"/>
          </a:p>
        </p:txBody>
      </p:sp>
      <p:sp>
        <p:nvSpPr>
          <p:cNvPr id="5" name="Tijdelijke aanduiding voor dianummer 4"/>
          <p:cNvSpPr>
            <a:spLocks noGrp="1"/>
          </p:cNvSpPr>
          <p:nvPr>
            <p:ph type="sldNum" sz="quarter" idx="12"/>
          </p:nvPr>
        </p:nvSpPr>
        <p:spPr>
          <a:xfrm>
            <a:off x="8174736" y="1893"/>
            <a:ext cx="762000" cy="304800"/>
          </a:xfrm>
        </p:spPr>
        <p:txBody>
          <a:bodyPr/>
          <a:lstStyle/>
          <a:p>
            <a:fld id="{DAB4EA4A-6954-4ADB-A712-F23F7F2A8EF6}"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56A9CE0-2A50-46AE-BAC7-239E11F0A585}" type="datetimeFigureOut">
              <a:rPr lang="nl-BE" smtClean="0"/>
              <a:t>20/01/2021</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918308"/>
            <a:ext cx="3383280" cy="731520"/>
          </a:xfrm>
        </p:spPr>
        <p:txBody>
          <a:bodyPr anchor="b"/>
          <a:lstStyle>
            <a:lvl1pPr algn="l">
              <a:buNone/>
              <a:defRPr sz="1800" b="1"/>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5353496" y="1675606"/>
            <a:ext cx="3383280" cy="384810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152400" y="646906"/>
            <a:ext cx="5102352" cy="48768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56A9CE0-2A50-46AE-BAC7-239E11F0A585}" type="datetimeFigureOut">
              <a:rPr lang="nl-BE" smtClean="0"/>
              <a:t>20/01/2021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5" y="924301"/>
            <a:ext cx="586803" cy="3901364"/>
          </a:xfrm>
        </p:spPr>
        <p:txBody>
          <a:bodyPr vert="vert270" lIns="45720" tIns="0" rIns="45720" anchor="t"/>
          <a:lstStyle>
            <a:lvl1pPr algn="ctr">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03671" y="952500"/>
            <a:ext cx="4572000" cy="3810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088443" y="2728591"/>
            <a:ext cx="2590800" cy="2097074"/>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156A9CE0-2A50-46AE-BAC7-239E11F0A585}" type="datetimeFigureOut">
              <a:rPr lang="nl-BE" smtClean="0"/>
              <a:t>20/01/2021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hthoek 27"/>
          <p:cNvSpPr/>
          <p:nvPr/>
        </p:nvSpPr>
        <p:spPr>
          <a:xfrm>
            <a:off x="1" y="305682"/>
            <a:ext cx="9144000" cy="7033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hoek 28"/>
          <p:cNvSpPr/>
          <p:nvPr/>
        </p:nvSpPr>
        <p:spPr>
          <a:xfrm>
            <a:off x="0" y="-1"/>
            <a:ext cx="9144000" cy="258886"/>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hoek 29"/>
          <p:cNvSpPr/>
          <p:nvPr/>
        </p:nvSpPr>
        <p:spPr>
          <a:xfrm>
            <a:off x="1" y="256897"/>
            <a:ext cx="9144001" cy="7620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hoek 30"/>
          <p:cNvSpPr/>
          <p:nvPr/>
        </p:nvSpPr>
        <p:spPr>
          <a:xfrm flipV="1">
            <a:off x="5410183" y="300205"/>
            <a:ext cx="3733819" cy="7590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flipV="1">
            <a:off x="5410201" y="366761"/>
            <a:ext cx="3733801" cy="15002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fgeronde rechthoek 32"/>
          <p:cNvSpPr/>
          <p:nvPr/>
        </p:nvSpPr>
        <p:spPr bwMode="white">
          <a:xfrm>
            <a:off x="5407339" y="414587"/>
            <a:ext cx="3063240" cy="2286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fgeronde rechthoek 33"/>
          <p:cNvSpPr/>
          <p:nvPr/>
        </p:nvSpPr>
        <p:spPr bwMode="white">
          <a:xfrm>
            <a:off x="7373646" y="490786"/>
            <a:ext cx="16002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hoek 34"/>
          <p:cNvSpPr/>
          <p:nvPr/>
        </p:nvSpPr>
        <p:spPr bwMode="invGray">
          <a:xfrm>
            <a:off x="9084966" y="-1668"/>
            <a:ext cx="57626" cy="51816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hoek 35"/>
          <p:cNvSpPr/>
          <p:nvPr/>
        </p:nvSpPr>
        <p:spPr bwMode="invGray">
          <a:xfrm>
            <a:off x="9044481" y="-1668"/>
            <a:ext cx="27432" cy="51816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hoek 36"/>
          <p:cNvSpPr/>
          <p:nvPr/>
        </p:nvSpPr>
        <p:spPr bwMode="invGray">
          <a:xfrm>
            <a:off x="9025428" y="-1668"/>
            <a:ext cx="9144" cy="51816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hoek 37"/>
          <p:cNvSpPr/>
          <p:nvPr/>
        </p:nvSpPr>
        <p:spPr bwMode="invGray">
          <a:xfrm>
            <a:off x="8975423" y="-1668"/>
            <a:ext cx="27432" cy="51816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hoek 38"/>
          <p:cNvSpPr/>
          <p:nvPr/>
        </p:nvSpPr>
        <p:spPr bwMode="invGray">
          <a:xfrm>
            <a:off x="8915677" y="317"/>
            <a:ext cx="54864" cy="487680"/>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hoek 39"/>
          <p:cNvSpPr/>
          <p:nvPr/>
        </p:nvSpPr>
        <p:spPr bwMode="invGray">
          <a:xfrm>
            <a:off x="8873475" y="317"/>
            <a:ext cx="9144" cy="487680"/>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jdelijke aanduiding voor titel 21"/>
          <p:cNvSpPr>
            <a:spLocks noGrp="1"/>
          </p:cNvSpPr>
          <p:nvPr>
            <p:ph type="title"/>
          </p:nvPr>
        </p:nvSpPr>
        <p:spPr>
          <a:xfrm>
            <a:off x="457200" y="952500"/>
            <a:ext cx="8229600" cy="8890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874520"/>
            <a:ext cx="8229600" cy="360426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586536" y="510540"/>
            <a:ext cx="957264" cy="381000"/>
          </a:xfrm>
          <a:prstGeom prst="rect">
            <a:avLst/>
          </a:prstGeom>
        </p:spPr>
        <p:txBody>
          <a:bodyPr vert="horz"/>
          <a:lstStyle>
            <a:lvl1pPr algn="l" eaLnBrk="1" latinLnBrk="0" hangingPunct="1">
              <a:defRPr kumimoji="0" sz="800">
                <a:solidFill>
                  <a:schemeClr val="accent2"/>
                </a:solidFill>
              </a:defRPr>
            </a:lvl1pPr>
          </a:lstStyle>
          <a:p>
            <a:fld id="{156A9CE0-2A50-46AE-BAC7-239E11F0A585}" type="datetimeFigureOut">
              <a:rPr lang="nl-BE" smtClean="0"/>
              <a:t>20/01/2021</a:t>
            </a:fld>
            <a:endParaRPr lang="nl-BE"/>
          </a:p>
        </p:txBody>
      </p:sp>
      <p:sp>
        <p:nvSpPr>
          <p:cNvPr id="3" name="Tijdelijke aanduiding voor voettekst 2"/>
          <p:cNvSpPr>
            <a:spLocks noGrp="1"/>
          </p:cNvSpPr>
          <p:nvPr>
            <p:ph type="ftr" sz="quarter" idx="3"/>
          </p:nvPr>
        </p:nvSpPr>
        <p:spPr>
          <a:xfrm>
            <a:off x="5257800" y="510540"/>
            <a:ext cx="1325880" cy="381000"/>
          </a:xfrm>
          <a:prstGeom prst="rect">
            <a:avLst/>
          </a:prstGeom>
        </p:spPr>
        <p:txBody>
          <a:bodyPr vert="horz"/>
          <a:lstStyle>
            <a:lvl1pPr algn="r" eaLnBrk="1" latinLnBrk="0" hangingPunct="1">
              <a:defRPr kumimoji="0" sz="800">
                <a:solidFill>
                  <a:schemeClr val="accent2"/>
                </a:solidFill>
              </a:defRPr>
            </a:lvl1pPr>
          </a:lstStyle>
          <a:p>
            <a:endParaRPr lang="nl-BE"/>
          </a:p>
        </p:txBody>
      </p:sp>
      <p:sp>
        <p:nvSpPr>
          <p:cNvPr id="23" name="Tijdelijke aanduiding voor dianummer 22"/>
          <p:cNvSpPr>
            <a:spLocks noGrp="1"/>
          </p:cNvSpPr>
          <p:nvPr>
            <p:ph type="sldNum" sz="quarter" idx="4"/>
          </p:nvPr>
        </p:nvSpPr>
        <p:spPr>
          <a:xfrm>
            <a:off x="8174736" y="1893"/>
            <a:ext cx="762000" cy="304800"/>
          </a:xfrm>
          <a:prstGeom prst="rect">
            <a:avLst/>
          </a:prstGeom>
        </p:spPr>
        <p:txBody>
          <a:bodyPr vert="horz" anchor="b"/>
          <a:lstStyle>
            <a:lvl1pPr algn="r" eaLnBrk="1" latinLnBrk="0" hangingPunct="1">
              <a:defRPr kumimoji="0" sz="1800">
                <a:solidFill>
                  <a:srgbClr val="FFFFFF"/>
                </a:solidFill>
              </a:defRPr>
            </a:lvl1pPr>
          </a:lstStyle>
          <a:p>
            <a:fld id="{DAB4EA4A-6954-4ADB-A712-F23F7F2A8EF6}"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BE" dirty="0" smtClean="0"/>
              <a:t>Het werk van de Geest</a:t>
            </a:r>
            <a:endParaRPr lang="nl-BE" dirty="0"/>
          </a:p>
        </p:txBody>
      </p:sp>
      <p:sp>
        <p:nvSpPr>
          <p:cNvPr id="3" name="Ondertitel 2"/>
          <p:cNvSpPr>
            <a:spLocks noGrp="1"/>
          </p:cNvSpPr>
          <p:nvPr>
            <p:ph type="subTitle" idx="1"/>
          </p:nvPr>
        </p:nvSpPr>
        <p:spPr/>
        <p:txBody>
          <a:bodyPr/>
          <a:lstStyle/>
          <a:p>
            <a:r>
              <a:rPr lang="nl-BE" dirty="0"/>
              <a:t>d</a:t>
            </a:r>
            <a:r>
              <a:rPr lang="nl-BE" dirty="0" smtClean="0"/>
              <a:t>r. Raymond R. Hausoul</a:t>
            </a:r>
            <a:endParaRPr lang="nl-BE" dirty="0"/>
          </a:p>
        </p:txBody>
      </p:sp>
      <p:pic>
        <p:nvPicPr>
          <p:cNvPr id="3074" name="Picture 2" descr="https://hipgo.be/_borders/Take6-crop.jpg"/>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91025" y="193210"/>
            <a:ext cx="990196" cy="88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155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Hernieuwde aandacht</a:t>
            </a:r>
            <a:endParaRPr lang="nl-BE" dirty="0"/>
          </a:p>
        </p:txBody>
      </p:sp>
      <p:sp>
        <p:nvSpPr>
          <p:cNvPr id="3" name="Tijdelijke aanduiding voor inhoud 2"/>
          <p:cNvSpPr>
            <a:spLocks noGrp="1"/>
          </p:cNvSpPr>
          <p:nvPr>
            <p:ph idx="1"/>
          </p:nvPr>
        </p:nvSpPr>
        <p:spPr/>
        <p:txBody>
          <a:bodyPr/>
          <a:lstStyle/>
          <a:p>
            <a:r>
              <a:rPr lang="nl-BE" dirty="0"/>
              <a:t>Modernisme: </a:t>
            </a:r>
            <a:r>
              <a:rPr lang="nl-BE" dirty="0" smtClean="0"/>
              <a:t>Assepoester-gevaar.</a:t>
            </a:r>
            <a:endParaRPr lang="nl-BE" dirty="0"/>
          </a:p>
          <a:p>
            <a:r>
              <a:rPr lang="nl-BE" dirty="0"/>
              <a:t>Postmodernisme: Spirituele drang.</a:t>
            </a:r>
          </a:p>
          <a:p>
            <a:r>
              <a:rPr lang="nl-BE" dirty="0"/>
              <a:t>Waarmee zou je de Geest verbinden</a:t>
            </a:r>
            <a:r>
              <a:rPr lang="nl-BE" dirty="0" smtClean="0"/>
              <a:t>?</a:t>
            </a:r>
            <a:endParaRPr lang="nl-BE" dirty="0"/>
          </a:p>
        </p:txBody>
      </p:sp>
      <p:graphicFrame>
        <p:nvGraphicFramePr>
          <p:cNvPr id="4" name="Diagram 3"/>
          <p:cNvGraphicFramePr/>
          <p:nvPr>
            <p:extLst>
              <p:ext uri="{D42A27DB-BD31-4B8C-83A1-F6EECF244321}">
                <p14:modId xmlns:p14="http://schemas.microsoft.com/office/powerpoint/2010/main" val="4114834204"/>
              </p:ext>
            </p:extLst>
          </p:nvPr>
        </p:nvGraphicFramePr>
        <p:xfrm>
          <a:off x="1187624" y="3721596"/>
          <a:ext cx="5688632" cy="1656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014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Kenmerken van de Geest</a:t>
            </a:r>
            <a:endParaRPr lang="nl-BE" dirty="0"/>
          </a:p>
        </p:txBody>
      </p:sp>
      <p:sp>
        <p:nvSpPr>
          <p:cNvPr id="3" name="Tijdelijke aanduiding voor inhoud 2"/>
          <p:cNvSpPr>
            <a:spLocks noGrp="1"/>
          </p:cNvSpPr>
          <p:nvPr>
            <p:ph idx="1"/>
          </p:nvPr>
        </p:nvSpPr>
        <p:spPr/>
        <p:txBody>
          <a:bodyPr/>
          <a:lstStyle/>
          <a:p>
            <a:endParaRPr lang="nl-BE"/>
          </a:p>
        </p:txBody>
      </p:sp>
      <p:graphicFrame>
        <p:nvGraphicFramePr>
          <p:cNvPr id="4" name="Diagram 3"/>
          <p:cNvGraphicFramePr/>
          <p:nvPr>
            <p:extLst>
              <p:ext uri="{D42A27DB-BD31-4B8C-83A1-F6EECF244321}">
                <p14:modId xmlns:p14="http://schemas.microsoft.com/office/powerpoint/2010/main" val="2118542043"/>
              </p:ext>
            </p:extLst>
          </p:nvPr>
        </p:nvGraphicFramePr>
        <p:xfrm>
          <a:off x="539552" y="1921396"/>
          <a:ext cx="8031636"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418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Vader, Zoon en Geest</a:t>
            </a:r>
            <a:endParaRPr lang="nl-BE" dirty="0"/>
          </a:p>
        </p:txBody>
      </p:sp>
      <p:sp>
        <p:nvSpPr>
          <p:cNvPr id="3" name="Tijdelijke aanduiding voor inhoud 2"/>
          <p:cNvSpPr>
            <a:spLocks noGrp="1"/>
          </p:cNvSpPr>
          <p:nvPr>
            <p:ph idx="1"/>
          </p:nvPr>
        </p:nvSpPr>
        <p:spPr/>
        <p:txBody>
          <a:bodyPr/>
          <a:lstStyle/>
          <a:p>
            <a:endParaRPr lang="nl-BE"/>
          </a:p>
        </p:txBody>
      </p:sp>
      <p:graphicFrame>
        <p:nvGraphicFramePr>
          <p:cNvPr id="4" name="Diagram 3"/>
          <p:cNvGraphicFramePr/>
          <p:nvPr>
            <p:extLst>
              <p:ext uri="{D42A27DB-BD31-4B8C-83A1-F6EECF244321}">
                <p14:modId xmlns:p14="http://schemas.microsoft.com/office/powerpoint/2010/main" val="837488870"/>
              </p:ext>
            </p:extLst>
          </p:nvPr>
        </p:nvGraphicFramePr>
        <p:xfrm>
          <a:off x="611560" y="1633365"/>
          <a:ext cx="6480720" cy="408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6627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God de Geest</a:t>
            </a:r>
            <a:endParaRPr lang="nl-BE" dirty="0"/>
          </a:p>
        </p:txBody>
      </p:sp>
      <p:sp>
        <p:nvSpPr>
          <p:cNvPr id="3" name="Tijdelijke aanduiding voor inhoud 2"/>
          <p:cNvSpPr>
            <a:spLocks noGrp="1"/>
          </p:cNvSpPr>
          <p:nvPr>
            <p:ph idx="1"/>
          </p:nvPr>
        </p:nvSpPr>
        <p:spPr/>
        <p:txBody>
          <a:bodyPr/>
          <a:lstStyle/>
          <a:p>
            <a:endParaRPr lang="nl-BE"/>
          </a:p>
        </p:txBody>
      </p:sp>
      <p:graphicFrame>
        <p:nvGraphicFramePr>
          <p:cNvPr id="4" name="Diagram 3"/>
          <p:cNvGraphicFramePr/>
          <p:nvPr>
            <p:extLst>
              <p:ext uri="{D42A27DB-BD31-4B8C-83A1-F6EECF244321}">
                <p14:modId xmlns:p14="http://schemas.microsoft.com/office/powerpoint/2010/main" val="3766347989"/>
              </p:ext>
            </p:extLst>
          </p:nvPr>
        </p:nvGraphicFramePr>
        <p:xfrm>
          <a:off x="3780144" y="553244"/>
          <a:ext cx="5363856" cy="5235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jdelijke aanduiding voor tekst 4"/>
          <p:cNvSpPr txBox="1">
            <a:spLocks/>
          </p:cNvSpPr>
          <p:nvPr/>
        </p:nvSpPr>
        <p:spPr>
          <a:xfrm>
            <a:off x="539552" y="1849388"/>
            <a:ext cx="3859115" cy="3600400"/>
          </a:xfrm>
          <a:prstGeom prst="rect">
            <a:avLst/>
          </a:prstGeom>
        </p:spPr>
        <p:txBody>
          <a:bodyPr>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Font typeface="Georgia"/>
              <a:buNone/>
            </a:pPr>
            <a:r>
              <a:rPr lang="nl-BE" sz="2000" dirty="0" smtClean="0"/>
              <a:t>En in de Heilige Geest, die Heer is en levend maakt, die van de Vader en de Zoon uitgaat, die samen met de Vader en de Zoon aanbeden en verheerlijkt wordt, die gesproken heeft door de profeten.</a:t>
            </a:r>
          </a:p>
          <a:p>
            <a:pPr marL="0" indent="0" algn="r">
              <a:buFont typeface="Georgia"/>
              <a:buNone/>
            </a:pPr>
            <a:r>
              <a:rPr lang="nl-BE" sz="2000" dirty="0" smtClean="0"/>
              <a:t>– </a:t>
            </a:r>
            <a:r>
              <a:rPr lang="nl-BE" sz="2000" i="1" dirty="0" smtClean="0"/>
              <a:t>Belijdenis van</a:t>
            </a:r>
            <a:br>
              <a:rPr lang="nl-BE" sz="2000" i="1" dirty="0" smtClean="0"/>
            </a:br>
            <a:r>
              <a:rPr lang="nl-BE" sz="2000" i="1" dirty="0" smtClean="0"/>
              <a:t>Constantinopel (381)</a:t>
            </a:r>
            <a:endParaRPr lang="nl-BE" sz="2000" i="1" dirty="0"/>
          </a:p>
        </p:txBody>
      </p:sp>
    </p:spTree>
    <p:extLst>
      <p:ext uri="{BB962C8B-B14F-4D97-AF65-F5344CB8AC3E}">
        <p14:creationId xmlns:p14="http://schemas.microsoft.com/office/powerpoint/2010/main" val="4178146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De Geest en de gelovige</a:t>
            </a:r>
            <a:endParaRPr lang="nl-BE" dirty="0"/>
          </a:p>
        </p:txBody>
      </p:sp>
      <p:sp>
        <p:nvSpPr>
          <p:cNvPr id="3" name="Tijdelijke aanduiding voor inhoud 2"/>
          <p:cNvSpPr>
            <a:spLocks noGrp="1"/>
          </p:cNvSpPr>
          <p:nvPr>
            <p:ph idx="1"/>
          </p:nvPr>
        </p:nvSpPr>
        <p:spPr>
          <a:xfrm>
            <a:off x="457200" y="4513684"/>
            <a:ext cx="8229600" cy="965096"/>
          </a:xfrm>
        </p:spPr>
        <p:txBody>
          <a:bodyPr>
            <a:normAutofit fontScale="77500" lnSpcReduction="20000"/>
          </a:bodyPr>
          <a:lstStyle/>
          <a:p>
            <a:pPr marL="109728" indent="0">
              <a:buNone/>
            </a:pPr>
            <a:r>
              <a:rPr lang="nl-BE" dirty="0"/>
              <a:t>‘Onder de doop met of in de Geest kunnen we dus hetzelfde verstaan als de vervulling met of door de Geest’ (CD, 463</a:t>
            </a:r>
            <a:r>
              <a:rPr lang="nl-BE" dirty="0" smtClean="0"/>
              <a:t>).</a:t>
            </a:r>
            <a:endParaRPr lang="nl-BE" dirty="0"/>
          </a:p>
        </p:txBody>
      </p:sp>
      <p:graphicFrame>
        <p:nvGraphicFramePr>
          <p:cNvPr id="4" name="Diagram 3"/>
          <p:cNvGraphicFramePr/>
          <p:nvPr>
            <p:extLst>
              <p:ext uri="{D42A27DB-BD31-4B8C-83A1-F6EECF244321}">
                <p14:modId xmlns:p14="http://schemas.microsoft.com/office/powerpoint/2010/main" val="1136213045"/>
              </p:ext>
            </p:extLst>
          </p:nvPr>
        </p:nvGraphicFramePr>
        <p:xfrm>
          <a:off x="611560" y="1651000"/>
          <a:ext cx="8323868" cy="2862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9569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De Geest in de maatschappij</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444854481"/>
              </p:ext>
            </p:extLst>
          </p:nvPr>
        </p:nvGraphicFramePr>
        <p:xfrm>
          <a:off x="457200" y="1705372"/>
          <a:ext cx="8507288"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jdelijke aanduiding voor tekst 4"/>
          <p:cNvSpPr txBox="1">
            <a:spLocks/>
          </p:cNvSpPr>
          <p:nvPr/>
        </p:nvSpPr>
        <p:spPr>
          <a:xfrm>
            <a:off x="467544" y="2743622"/>
            <a:ext cx="8424935" cy="2971378"/>
          </a:xfrm>
          <a:prstGeom prst="rect">
            <a:avLst/>
          </a:prstGeom>
        </p:spPr>
        <p:txBody>
          <a:bodyPr>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Font typeface="Georgia"/>
              <a:buNone/>
            </a:pPr>
            <a:r>
              <a:rPr lang="nl-BE" sz="1600" dirty="0" smtClean="0"/>
              <a:t>‘Wij geloven dat onze goede God, vanwege de verdorvenheid van het menselijk geslacht, koningen, vorsten en overheden heeft ingesteld. Hij wil namelijk dat de wereld geregeerd wordt door wetten en verordeningen, opdat de ongebondenheid van de mensen bedwongen wordt en alles in goede orde onder hen toegaat. Hiertoe heeft Hij de overheid het zwaard in handen gegeven om te bestraffen hen die kwaad doen en te beschermen de goeden. En hun taak is niet alleen acht te geven op de openbare orde en daarover te waken, maar ook de hand te houden aan de heilige bediening van de kerk, om te weren en uit te roeien alle afgoderij en valse godsdienst, het rijk van de antichrist te vernietigen en het koninkrijk van Jezus Christus te bevorderen, het woord van het evangelie overal te doen prediken, opdat God door een ieder geëerd en gediend wordt, zoals Hij in zijn Woord gebiedt.’</a:t>
            </a:r>
          </a:p>
          <a:p>
            <a:pPr marL="0" indent="0" algn="r">
              <a:buFont typeface="Georgia"/>
              <a:buNone/>
            </a:pPr>
            <a:r>
              <a:rPr lang="nl-BE" sz="1600" i="1" dirty="0" smtClean="0"/>
              <a:t>– </a:t>
            </a:r>
            <a:r>
              <a:rPr lang="nl-BE" sz="1600" i="1" dirty="0" err="1" smtClean="0"/>
              <a:t>Confessio</a:t>
            </a:r>
            <a:r>
              <a:rPr lang="nl-BE" sz="1600" i="1" dirty="0" smtClean="0"/>
              <a:t> </a:t>
            </a:r>
            <a:r>
              <a:rPr lang="nl-BE" sz="1600" i="1" dirty="0" err="1" smtClean="0"/>
              <a:t>Belgica</a:t>
            </a:r>
            <a:r>
              <a:rPr lang="nl-BE" sz="1600" dirty="0" smtClean="0"/>
              <a:t> (1561), artikel 36</a:t>
            </a:r>
            <a:endParaRPr lang="nl-BE" sz="1600" dirty="0"/>
          </a:p>
        </p:txBody>
      </p:sp>
    </p:spTree>
    <p:extLst>
      <p:ext uri="{BB962C8B-B14F-4D97-AF65-F5344CB8AC3E}">
        <p14:creationId xmlns:p14="http://schemas.microsoft.com/office/powerpoint/2010/main" val="16139523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708</TotalTime>
  <Words>352</Words>
  <Application>Microsoft Office PowerPoint</Application>
  <PresentationFormat>Diavoorstelling (16:10)</PresentationFormat>
  <Paragraphs>44</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Urban</vt:lpstr>
      <vt:lpstr>Het werk van de Geest</vt:lpstr>
      <vt:lpstr>Hernieuwde aandacht</vt:lpstr>
      <vt:lpstr>Kenmerken van de Geest</vt:lpstr>
      <vt:lpstr>Vader, Zoon en Geest</vt:lpstr>
      <vt:lpstr>God de Geest</vt:lpstr>
      <vt:lpstr>De Geest en de gelovige</vt:lpstr>
      <vt:lpstr>De Geest in de maatschappij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RRH</dc:creator>
  <cp:lastModifiedBy>RRH</cp:lastModifiedBy>
  <cp:revision>298</cp:revision>
  <dcterms:created xsi:type="dcterms:W3CDTF">2019-09-04T13:46:42Z</dcterms:created>
  <dcterms:modified xsi:type="dcterms:W3CDTF">2021-01-20T17:08:51Z</dcterms:modified>
</cp:coreProperties>
</file>